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3388D-AE73-4525-AD4E-8CE5A877FBD0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F38AF-D3FD-4F66-A584-21B84F5D54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753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F38AF-D3FD-4F66-A584-21B84F5D546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149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6087-1579-4D64-8043-DB795A9E9848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132B-8A47-49A7-A059-64CEE4313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64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6087-1579-4D64-8043-DB795A9E9848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132B-8A47-49A7-A059-64CEE4313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63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6087-1579-4D64-8043-DB795A9E9848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132B-8A47-49A7-A059-64CEE4313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16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6087-1579-4D64-8043-DB795A9E9848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132B-8A47-49A7-A059-64CEE4313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1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6087-1579-4D64-8043-DB795A9E9848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132B-8A47-49A7-A059-64CEE4313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31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6087-1579-4D64-8043-DB795A9E9848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132B-8A47-49A7-A059-64CEE4313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65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6087-1579-4D64-8043-DB795A9E9848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132B-8A47-49A7-A059-64CEE4313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45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6087-1579-4D64-8043-DB795A9E9848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132B-8A47-49A7-A059-64CEE4313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5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6087-1579-4D64-8043-DB795A9E9848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132B-8A47-49A7-A059-64CEE4313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35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6087-1579-4D64-8043-DB795A9E9848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132B-8A47-49A7-A059-64CEE4313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94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6087-1579-4D64-8043-DB795A9E9848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132B-8A47-49A7-A059-64CEE4313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1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E6087-1579-4D64-8043-DB795A9E9848}" type="datetimeFigureOut">
              <a:rPr lang="de-DE" smtClean="0"/>
              <a:t>28.07.2015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8132B-8A47-49A7-A059-64CEE4313C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74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ihandform 14"/>
          <p:cNvSpPr/>
          <p:nvPr/>
        </p:nvSpPr>
        <p:spPr>
          <a:xfrm>
            <a:off x="-180975" y="-209550"/>
            <a:ext cx="13001625" cy="7918040"/>
          </a:xfrm>
          <a:custGeom>
            <a:avLst/>
            <a:gdLst>
              <a:gd name="connsiteX0" fmla="*/ 0 w 13001625"/>
              <a:gd name="connsiteY0" fmla="*/ 19050 h 5695950"/>
              <a:gd name="connsiteX1" fmla="*/ 47625 w 13001625"/>
              <a:gd name="connsiteY1" fmla="*/ 5467350 h 5695950"/>
              <a:gd name="connsiteX2" fmla="*/ 13001625 w 13001625"/>
              <a:gd name="connsiteY2" fmla="*/ 5695950 h 5695950"/>
              <a:gd name="connsiteX3" fmla="*/ 12982575 w 13001625"/>
              <a:gd name="connsiteY3" fmla="*/ 0 h 5695950"/>
              <a:gd name="connsiteX4" fmla="*/ 0 w 13001625"/>
              <a:gd name="connsiteY4" fmla="*/ 19050 h 569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01625" h="5695950">
                <a:moveTo>
                  <a:pt x="0" y="19050"/>
                </a:moveTo>
                <a:lnTo>
                  <a:pt x="47625" y="5467350"/>
                </a:lnTo>
                <a:lnTo>
                  <a:pt x="13001625" y="5695950"/>
                </a:lnTo>
                <a:lnTo>
                  <a:pt x="12982575" y="0"/>
                </a:lnTo>
                <a:lnTo>
                  <a:pt x="0" y="19050"/>
                </a:lnTo>
                <a:close/>
              </a:path>
            </a:pathLst>
          </a:custGeom>
          <a:gradFill flip="none" rotWithShape="1">
            <a:gsLst>
              <a:gs pos="92741">
                <a:schemeClr val="accent5">
                  <a:lumMod val="60000"/>
                  <a:lumOff val="4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reihandform 10"/>
          <p:cNvSpPr/>
          <p:nvPr/>
        </p:nvSpPr>
        <p:spPr>
          <a:xfrm>
            <a:off x="-423727" y="4220437"/>
            <a:ext cx="13158652" cy="2525486"/>
          </a:xfrm>
          <a:custGeom>
            <a:avLst/>
            <a:gdLst>
              <a:gd name="connsiteX0" fmla="*/ 148046 w 13158652"/>
              <a:gd name="connsiteY0" fmla="*/ 0 h 2525486"/>
              <a:gd name="connsiteX1" fmla="*/ 148046 w 13158652"/>
              <a:gd name="connsiteY1" fmla="*/ 0 h 2525486"/>
              <a:gd name="connsiteX2" fmla="*/ 339634 w 13158652"/>
              <a:gd name="connsiteY2" fmla="*/ 8709 h 2525486"/>
              <a:gd name="connsiteX3" fmla="*/ 391886 w 13158652"/>
              <a:gd name="connsiteY3" fmla="*/ 26126 h 2525486"/>
              <a:gd name="connsiteX4" fmla="*/ 478972 w 13158652"/>
              <a:gd name="connsiteY4" fmla="*/ 52252 h 2525486"/>
              <a:gd name="connsiteX5" fmla="*/ 522514 w 13158652"/>
              <a:gd name="connsiteY5" fmla="*/ 69669 h 2525486"/>
              <a:gd name="connsiteX6" fmla="*/ 566057 w 13158652"/>
              <a:gd name="connsiteY6" fmla="*/ 78377 h 2525486"/>
              <a:gd name="connsiteX7" fmla="*/ 679269 w 13158652"/>
              <a:gd name="connsiteY7" fmla="*/ 113212 h 2525486"/>
              <a:gd name="connsiteX8" fmla="*/ 731520 w 13158652"/>
              <a:gd name="connsiteY8" fmla="*/ 121920 h 2525486"/>
              <a:gd name="connsiteX9" fmla="*/ 809897 w 13158652"/>
              <a:gd name="connsiteY9" fmla="*/ 148046 h 2525486"/>
              <a:gd name="connsiteX10" fmla="*/ 836023 w 13158652"/>
              <a:gd name="connsiteY10" fmla="*/ 156755 h 2525486"/>
              <a:gd name="connsiteX11" fmla="*/ 1245326 w 13158652"/>
              <a:gd name="connsiteY11" fmla="*/ 174172 h 2525486"/>
              <a:gd name="connsiteX12" fmla="*/ 1497874 w 13158652"/>
              <a:gd name="connsiteY12" fmla="*/ 165463 h 2525486"/>
              <a:gd name="connsiteX13" fmla="*/ 1524000 w 13158652"/>
              <a:gd name="connsiteY13" fmla="*/ 156755 h 2525486"/>
              <a:gd name="connsiteX14" fmla="*/ 1741714 w 13158652"/>
              <a:gd name="connsiteY14" fmla="*/ 139337 h 2525486"/>
              <a:gd name="connsiteX15" fmla="*/ 1994263 w 13158652"/>
              <a:gd name="connsiteY15" fmla="*/ 139337 h 2525486"/>
              <a:gd name="connsiteX16" fmla="*/ 2107474 w 13158652"/>
              <a:gd name="connsiteY16" fmla="*/ 156755 h 2525486"/>
              <a:gd name="connsiteX17" fmla="*/ 2159726 w 13158652"/>
              <a:gd name="connsiteY17" fmla="*/ 174172 h 2525486"/>
              <a:gd name="connsiteX18" fmla="*/ 2211977 w 13158652"/>
              <a:gd name="connsiteY18" fmla="*/ 191589 h 2525486"/>
              <a:gd name="connsiteX19" fmla="*/ 2333897 w 13158652"/>
              <a:gd name="connsiteY19" fmla="*/ 209006 h 2525486"/>
              <a:gd name="connsiteX20" fmla="*/ 2438400 w 13158652"/>
              <a:gd name="connsiteY20" fmla="*/ 226423 h 2525486"/>
              <a:gd name="connsiteX21" fmla="*/ 2508069 w 13158652"/>
              <a:gd name="connsiteY21" fmla="*/ 252549 h 2525486"/>
              <a:gd name="connsiteX22" fmla="*/ 2560320 w 13158652"/>
              <a:gd name="connsiteY22" fmla="*/ 269966 h 2525486"/>
              <a:gd name="connsiteX23" fmla="*/ 2656114 w 13158652"/>
              <a:gd name="connsiteY23" fmla="*/ 278675 h 2525486"/>
              <a:gd name="connsiteX24" fmla="*/ 2760617 w 13158652"/>
              <a:gd name="connsiteY24" fmla="*/ 296092 h 2525486"/>
              <a:gd name="connsiteX25" fmla="*/ 2804160 w 13158652"/>
              <a:gd name="connsiteY25" fmla="*/ 304800 h 2525486"/>
              <a:gd name="connsiteX26" fmla="*/ 2873829 w 13158652"/>
              <a:gd name="connsiteY26" fmla="*/ 313509 h 2525486"/>
              <a:gd name="connsiteX27" fmla="*/ 2952206 w 13158652"/>
              <a:gd name="connsiteY27" fmla="*/ 330926 h 2525486"/>
              <a:gd name="connsiteX28" fmla="*/ 3030583 w 13158652"/>
              <a:gd name="connsiteY28" fmla="*/ 357052 h 2525486"/>
              <a:gd name="connsiteX29" fmla="*/ 3187337 w 13158652"/>
              <a:gd name="connsiteY29" fmla="*/ 374469 h 2525486"/>
              <a:gd name="connsiteX30" fmla="*/ 3257006 w 13158652"/>
              <a:gd name="connsiteY30" fmla="*/ 400595 h 2525486"/>
              <a:gd name="connsiteX31" fmla="*/ 3326674 w 13158652"/>
              <a:gd name="connsiteY31" fmla="*/ 418012 h 2525486"/>
              <a:gd name="connsiteX32" fmla="*/ 3352800 w 13158652"/>
              <a:gd name="connsiteY32" fmla="*/ 426720 h 2525486"/>
              <a:gd name="connsiteX33" fmla="*/ 3439886 w 13158652"/>
              <a:gd name="connsiteY33" fmla="*/ 435429 h 2525486"/>
              <a:gd name="connsiteX34" fmla="*/ 3509554 w 13158652"/>
              <a:gd name="connsiteY34" fmla="*/ 461555 h 2525486"/>
              <a:gd name="connsiteX35" fmla="*/ 3579223 w 13158652"/>
              <a:gd name="connsiteY35" fmla="*/ 478972 h 2525486"/>
              <a:gd name="connsiteX36" fmla="*/ 3605349 w 13158652"/>
              <a:gd name="connsiteY36" fmla="*/ 487680 h 2525486"/>
              <a:gd name="connsiteX37" fmla="*/ 3648892 w 13158652"/>
              <a:gd name="connsiteY37" fmla="*/ 496389 h 2525486"/>
              <a:gd name="connsiteX38" fmla="*/ 3727269 w 13158652"/>
              <a:gd name="connsiteY38" fmla="*/ 522515 h 2525486"/>
              <a:gd name="connsiteX39" fmla="*/ 3762103 w 13158652"/>
              <a:gd name="connsiteY39" fmla="*/ 531223 h 2525486"/>
              <a:gd name="connsiteX40" fmla="*/ 3884023 w 13158652"/>
              <a:gd name="connsiteY40" fmla="*/ 566057 h 2525486"/>
              <a:gd name="connsiteX41" fmla="*/ 3944983 w 13158652"/>
              <a:gd name="connsiteY41" fmla="*/ 583475 h 2525486"/>
              <a:gd name="connsiteX42" fmla="*/ 4032069 w 13158652"/>
              <a:gd name="connsiteY42" fmla="*/ 600892 h 2525486"/>
              <a:gd name="connsiteX43" fmla="*/ 4110446 w 13158652"/>
              <a:gd name="connsiteY43" fmla="*/ 618309 h 2525486"/>
              <a:gd name="connsiteX44" fmla="*/ 4188823 w 13158652"/>
              <a:gd name="connsiteY44" fmla="*/ 627017 h 2525486"/>
              <a:gd name="connsiteX45" fmla="*/ 4249783 w 13158652"/>
              <a:gd name="connsiteY45" fmla="*/ 653143 h 2525486"/>
              <a:gd name="connsiteX46" fmla="*/ 4336869 w 13158652"/>
              <a:gd name="connsiteY46" fmla="*/ 661852 h 2525486"/>
              <a:gd name="connsiteX47" fmla="*/ 4415246 w 13158652"/>
              <a:gd name="connsiteY47" fmla="*/ 670560 h 2525486"/>
              <a:gd name="connsiteX48" fmla="*/ 4450080 w 13158652"/>
              <a:gd name="connsiteY48" fmla="*/ 679269 h 2525486"/>
              <a:gd name="connsiteX49" fmla="*/ 4484914 w 13158652"/>
              <a:gd name="connsiteY49" fmla="*/ 696686 h 2525486"/>
              <a:gd name="connsiteX50" fmla="*/ 4537166 w 13158652"/>
              <a:gd name="connsiteY50" fmla="*/ 705395 h 2525486"/>
              <a:gd name="connsiteX51" fmla="*/ 4728754 w 13158652"/>
              <a:gd name="connsiteY51" fmla="*/ 722812 h 2525486"/>
              <a:gd name="connsiteX52" fmla="*/ 5381897 w 13158652"/>
              <a:gd name="connsiteY52" fmla="*/ 714103 h 2525486"/>
              <a:gd name="connsiteX53" fmla="*/ 5408023 w 13158652"/>
              <a:gd name="connsiteY53" fmla="*/ 705395 h 2525486"/>
              <a:gd name="connsiteX54" fmla="*/ 5451566 w 13158652"/>
              <a:gd name="connsiteY54" fmla="*/ 696686 h 2525486"/>
              <a:gd name="connsiteX55" fmla="*/ 5547360 w 13158652"/>
              <a:gd name="connsiteY55" fmla="*/ 679269 h 2525486"/>
              <a:gd name="connsiteX56" fmla="*/ 5617029 w 13158652"/>
              <a:gd name="connsiteY56" fmla="*/ 653143 h 2525486"/>
              <a:gd name="connsiteX57" fmla="*/ 5712823 w 13158652"/>
              <a:gd name="connsiteY57" fmla="*/ 618309 h 2525486"/>
              <a:gd name="connsiteX58" fmla="*/ 5791200 w 13158652"/>
              <a:gd name="connsiteY58" fmla="*/ 600892 h 2525486"/>
              <a:gd name="connsiteX59" fmla="*/ 5826034 w 13158652"/>
              <a:gd name="connsiteY59" fmla="*/ 592183 h 2525486"/>
              <a:gd name="connsiteX60" fmla="*/ 5860869 w 13158652"/>
              <a:gd name="connsiteY60" fmla="*/ 574766 h 2525486"/>
              <a:gd name="connsiteX61" fmla="*/ 5921829 w 13158652"/>
              <a:gd name="connsiteY61" fmla="*/ 557349 h 2525486"/>
              <a:gd name="connsiteX62" fmla="*/ 5956663 w 13158652"/>
              <a:gd name="connsiteY62" fmla="*/ 539932 h 2525486"/>
              <a:gd name="connsiteX63" fmla="*/ 5982789 w 13158652"/>
              <a:gd name="connsiteY63" fmla="*/ 522515 h 2525486"/>
              <a:gd name="connsiteX64" fmla="*/ 6035040 w 13158652"/>
              <a:gd name="connsiteY64" fmla="*/ 505097 h 2525486"/>
              <a:gd name="connsiteX65" fmla="*/ 6061166 w 13158652"/>
              <a:gd name="connsiteY65" fmla="*/ 487680 h 2525486"/>
              <a:gd name="connsiteX66" fmla="*/ 6130834 w 13158652"/>
              <a:gd name="connsiteY66" fmla="*/ 461555 h 2525486"/>
              <a:gd name="connsiteX67" fmla="*/ 6183086 w 13158652"/>
              <a:gd name="connsiteY67" fmla="*/ 426720 h 2525486"/>
              <a:gd name="connsiteX68" fmla="*/ 6209212 w 13158652"/>
              <a:gd name="connsiteY68" fmla="*/ 409303 h 2525486"/>
              <a:gd name="connsiteX69" fmla="*/ 6287589 w 13158652"/>
              <a:gd name="connsiteY69" fmla="*/ 383177 h 2525486"/>
              <a:gd name="connsiteX70" fmla="*/ 6374674 w 13158652"/>
              <a:gd name="connsiteY70" fmla="*/ 348343 h 2525486"/>
              <a:gd name="connsiteX71" fmla="*/ 6426926 w 13158652"/>
              <a:gd name="connsiteY71" fmla="*/ 339635 h 2525486"/>
              <a:gd name="connsiteX72" fmla="*/ 6479177 w 13158652"/>
              <a:gd name="connsiteY72" fmla="*/ 313509 h 2525486"/>
              <a:gd name="connsiteX73" fmla="*/ 6505303 w 13158652"/>
              <a:gd name="connsiteY73" fmla="*/ 304800 h 2525486"/>
              <a:gd name="connsiteX74" fmla="*/ 6531429 w 13158652"/>
              <a:gd name="connsiteY74" fmla="*/ 287383 h 2525486"/>
              <a:gd name="connsiteX75" fmla="*/ 6601097 w 13158652"/>
              <a:gd name="connsiteY75" fmla="*/ 269966 h 2525486"/>
              <a:gd name="connsiteX76" fmla="*/ 6653349 w 13158652"/>
              <a:gd name="connsiteY76" fmla="*/ 252549 h 2525486"/>
              <a:gd name="connsiteX77" fmla="*/ 6679474 w 13158652"/>
              <a:gd name="connsiteY77" fmla="*/ 243840 h 2525486"/>
              <a:gd name="connsiteX78" fmla="*/ 6740434 w 13158652"/>
              <a:gd name="connsiteY78" fmla="*/ 235132 h 2525486"/>
              <a:gd name="connsiteX79" fmla="*/ 7628709 w 13158652"/>
              <a:gd name="connsiteY79" fmla="*/ 243840 h 2525486"/>
              <a:gd name="connsiteX80" fmla="*/ 7680960 w 13158652"/>
              <a:gd name="connsiteY80" fmla="*/ 261257 h 2525486"/>
              <a:gd name="connsiteX81" fmla="*/ 7776754 w 13158652"/>
              <a:gd name="connsiteY81" fmla="*/ 278675 h 2525486"/>
              <a:gd name="connsiteX82" fmla="*/ 7889966 w 13158652"/>
              <a:gd name="connsiteY82" fmla="*/ 304800 h 2525486"/>
              <a:gd name="connsiteX83" fmla="*/ 8011886 w 13158652"/>
              <a:gd name="connsiteY83" fmla="*/ 339635 h 2525486"/>
              <a:gd name="connsiteX84" fmla="*/ 8186057 w 13158652"/>
              <a:gd name="connsiteY84" fmla="*/ 400595 h 2525486"/>
              <a:gd name="connsiteX85" fmla="*/ 8264434 w 13158652"/>
              <a:gd name="connsiteY85" fmla="*/ 409303 h 2525486"/>
              <a:gd name="connsiteX86" fmla="*/ 8299269 w 13158652"/>
              <a:gd name="connsiteY86" fmla="*/ 418012 h 2525486"/>
              <a:gd name="connsiteX87" fmla="*/ 8342812 w 13158652"/>
              <a:gd name="connsiteY87" fmla="*/ 435429 h 2525486"/>
              <a:gd name="connsiteX88" fmla="*/ 8395063 w 13158652"/>
              <a:gd name="connsiteY88" fmla="*/ 444137 h 2525486"/>
              <a:gd name="connsiteX89" fmla="*/ 8429897 w 13158652"/>
              <a:gd name="connsiteY89" fmla="*/ 461555 h 2525486"/>
              <a:gd name="connsiteX90" fmla="*/ 8464732 w 13158652"/>
              <a:gd name="connsiteY90" fmla="*/ 470263 h 2525486"/>
              <a:gd name="connsiteX91" fmla="*/ 8577943 w 13158652"/>
              <a:gd name="connsiteY91" fmla="*/ 496389 h 2525486"/>
              <a:gd name="connsiteX92" fmla="*/ 8612777 w 13158652"/>
              <a:gd name="connsiteY92" fmla="*/ 505097 h 2525486"/>
              <a:gd name="connsiteX93" fmla="*/ 8665029 w 13158652"/>
              <a:gd name="connsiteY93" fmla="*/ 522515 h 2525486"/>
              <a:gd name="connsiteX94" fmla="*/ 8778240 w 13158652"/>
              <a:gd name="connsiteY94" fmla="*/ 531223 h 2525486"/>
              <a:gd name="connsiteX95" fmla="*/ 8830492 w 13158652"/>
              <a:gd name="connsiteY95" fmla="*/ 548640 h 2525486"/>
              <a:gd name="connsiteX96" fmla="*/ 9013372 w 13158652"/>
              <a:gd name="connsiteY96" fmla="*/ 566057 h 2525486"/>
              <a:gd name="connsiteX97" fmla="*/ 9109166 w 13158652"/>
              <a:gd name="connsiteY97" fmla="*/ 592183 h 2525486"/>
              <a:gd name="connsiteX98" fmla="*/ 9231086 w 13158652"/>
              <a:gd name="connsiteY98" fmla="*/ 600892 h 2525486"/>
              <a:gd name="connsiteX99" fmla="*/ 9300754 w 13158652"/>
              <a:gd name="connsiteY99" fmla="*/ 609600 h 2525486"/>
              <a:gd name="connsiteX100" fmla="*/ 9361714 w 13158652"/>
              <a:gd name="connsiteY100" fmla="*/ 627017 h 2525486"/>
              <a:gd name="connsiteX101" fmla="*/ 9614263 w 13158652"/>
              <a:gd name="connsiteY101" fmla="*/ 661852 h 2525486"/>
              <a:gd name="connsiteX102" fmla="*/ 9710057 w 13158652"/>
              <a:gd name="connsiteY102" fmla="*/ 679269 h 2525486"/>
              <a:gd name="connsiteX103" fmla="*/ 10406743 w 13158652"/>
              <a:gd name="connsiteY103" fmla="*/ 670560 h 2525486"/>
              <a:gd name="connsiteX104" fmla="*/ 10450286 w 13158652"/>
              <a:gd name="connsiteY104" fmla="*/ 653143 h 2525486"/>
              <a:gd name="connsiteX105" fmla="*/ 10485120 w 13158652"/>
              <a:gd name="connsiteY105" fmla="*/ 644435 h 2525486"/>
              <a:gd name="connsiteX106" fmla="*/ 10537372 w 13158652"/>
              <a:gd name="connsiteY106" fmla="*/ 627017 h 2525486"/>
              <a:gd name="connsiteX107" fmla="*/ 10676709 w 13158652"/>
              <a:gd name="connsiteY107" fmla="*/ 600892 h 2525486"/>
              <a:gd name="connsiteX108" fmla="*/ 10833463 w 13158652"/>
              <a:gd name="connsiteY108" fmla="*/ 583475 h 2525486"/>
              <a:gd name="connsiteX109" fmla="*/ 10946674 w 13158652"/>
              <a:gd name="connsiteY109" fmla="*/ 566057 h 2525486"/>
              <a:gd name="connsiteX110" fmla="*/ 10972800 w 13158652"/>
              <a:gd name="connsiteY110" fmla="*/ 557349 h 2525486"/>
              <a:gd name="connsiteX111" fmla="*/ 11242766 w 13158652"/>
              <a:gd name="connsiteY111" fmla="*/ 539932 h 2525486"/>
              <a:gd name="connsiteX112" fmla="*/ 12183292 w 13158652"/>
              <a:gd name="connsiteY112" fmla="*/ 522515 h 2525486"/>
              <a:gd name="connsiteX113" fmla="*/ 12549052 w 13158652"/>
              <a:gd name="connsiteY113" fmla="*/ 531223 h 2525486"/>
              <a:gd name="connsiteX114" fmla="*/ 12601303 w 13158652"/>
              <a:gd name="connsiteY114" fmla="*/ 548640 h 2525486"/>
              <a:gd name="connsiteX115" fmla="*/ 12627429 w 13158652"/>
              <a:gd name="connsiteY115" fmla="*/ 557349 h 2525486"/>
              <a:gd name="connsiteX116" fmla="*/ 12688389 w 13158652"/>
              <a:gd name="connsiteY116" fmla="*/ 566057 h 2525486"/>
              <a:gd name="connsiteX117" fmla="*/ 12740640 w 13158652"/>
              <a:gd name="connsiteY117" fmla="*/ 583475 h 2525486"/>
              <a:gd name="connsiteX118" fmla="*/ 12967063 w 13158652"/>
              <a:gd name="connsiteY118" fmla="*/ 600892 h 2525486"/>
              <a:gd name="connsiteX119" fmla="*/ 13028023 w 13158652"/>
              <a:gd name="connsiteY119" fmla="*/ 618309 h 2525486"/>
              <a:gd name="connsiteX120" fmla="*/ 13080274 w 13158652"/>
              <a:gd name="connsiteY120" fmla="*/ 627017 h 2525486"/>
              <a:gd name="connsiteX121" fmla="*/ 13158652 w 13158652"/>
              <a:gd name="connsiteY121" fmla="*/ 627017 h 2525486"/>
              <a:gd name="connsiteX122" fmla="*/ 13106400 w 13158652"/>
              <a:gd name="connsiteY122" fmla="*/ 2020389 h 2525486"/>
              <a:gd name="connsiteX123" fmla="*/ 12235543 w 13158652"/>
              <a:gd name="connsiteY123" fmla="*/ 2525486 h 2525486"/>
              <a:gd name="connsiteX124" fmla="*/ 0 w 13158652"/>
              <a:gd name="connsiteY124" fmla="*/ 2429692 h 2525486"/>
              <a:gd name="connsiteX125" fmla="*/ 148046 w 13158652"/>
              <a:gd name="connsiteY125" fmla="*/ 0 h 2525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13158652" h="2525486">
                <a:moveTo>
                  <a:pt x="148046" y="0"/>
                </a:moveTo>
                <a:lnTo>
                  <a:pt x="148046" y="0"/>
                </a:lnTo>
                <a:cubicBezTo>
                  <a:pt x="211909" y="2903"/>
                  <a:pt x="276069" y="1898"/>
                  <a:pt x="339634" y="8709"/>
                </a:cubicBezTo>
                <a:cubicBezTo>
                  <a:pt x="357889" y="10665"/>
                  <a:pt x="374075" y="21673"/>
                  <a:pt x="391886" y="26126"/>
                </a:cubicBezTo>
                <a:cubicBezTo>
                  <a:pt x="426098" y="34679"/>
                  <a:pt x="443642" y="38120"/>
                  <a:pt x="478972" y="52252"/>
                </a:cubicBezTo>
                <a:cubicBezTo>
                  <a:pt x="493486" y="58058"/>
                  <a:pt x="507541" y="65177"/>
                  <a:pt x="522514" y="69669"/>
                </a:cubicBezTo>
                <a:cubicBezTo>
                  <a:pt x="536692" y="73922"/>
                  <a:pt x="551777" y="74482"/>
                  <a:pt x="566057" y="78377"/>
                </a:cubicBezTo>
                <a:cubicBezTo>
                  <a:pt x="653370" y="102190"/>
                  <a:pt x="583376" y="91083"/>
                  <a:pt x="679269" y="113212"/>
                </a:cubicBezTo>
                <a:cubicBezTo>
                  <a:pt x="696474" y="117182"/>
                  <a:pt x="714103" y="119017"/>
                  <a:pt x="731520" y="121920"/>
                </a:cubicBezTo>
                <a:cubicBezTo>
                  <a:pt x="776975" y="152223"/>
                  <a:pt x="739499" y="132401"/>
                  <a:pt x="809897" y="148046"/>
                </a:cubicBezTo>
                <a:cubicBezTo>
                  <a:pt x="818858" y="150037"/>
                  <a:pt x="827021" y="154955"/>
                  <a:pt x="836023" y="156755"/>
                </a:cubicBezTo>
                <a:cubicBezTo>
                  <a:pt x="954507" y="180452"/>
                  <a:pt x="1201603" y="173079"/>
                  <a:pt x="1245326" y="174172"/>
                </a:cubicBezTo>
                <a:cubicBezTo>
                  <a:pt x="1329509" y="171269"/>
                  <a:pt x="1413805" y="170717"/>
                  <a:pt x="1497874" y="165463"/>
                </a:cubicBezTo>
                <a:cubicBezTo>
                  <a:pt x="1507036" y="164890"/>
                  <a:pt x="1514873" y="157733"/>
                  <a:pt x="1524000" y="156755"/>
                </a:cubicBezTo>
                <a:cubicBezTo>
                  <a:pt x="1596389" y="148999"/>
                  <a:pt x="1741714" y="139337"/>
                  <a:pt x="1741714" y="139337"/>
                </a:cubicBezTo>
                <a:cubicBezTo>
                  <a:pt x="1844285" y="113697"/>
                  <a:pt x="1781129" y="126016"/>
                  <a:pt x="1994263" y="139337"/>
                </a:cubicBezTo>
                <a:cubicBezTo>
                  <a:pt x="2001630" y="139797"/>
                  <a:pt x="2096115" y="153915"/>
                  <a:pt x="2107474" y="156755"/>
                </a:cubicBezTo>
                <a:cubicBezTo>
                  <a:pt x="2125285" y="161208"/>
                  <a:pt x="2142309" y="168366"/>
                  <a:pt x="2159726" y="174172"/>
                </a:cubicBezTo>
                <a:cubicBezTo>
                  <a:pt x="2177143" y="179978"/>
                  <a:pt x="2193868" y="188571"/>
                  <a:pt x="2211977" y="191589"/>
                </a:cubicBezTo>
                <a:cubicBezTo>
                  <a:pt x="2303770" y="206887"/>
                  <a:pt x="2224898" y="194472"/>
                  <a:pt x="2333897" y="209006"/>
                </a:cubicBezTo>
                <a:cubicBezTo>
                  <a:pt x="2365485" y="213218"/>
                  <a:pt x="2406476" y="218442"/>
                  <a:pt x="2438400" y="226423"/>
                </a:cubicBezTo>
                <a:cubicBezTo>
                  <a:pt x="2459099" y="231598"/>
                  <a:pt x="2490499" y="246160"/>
                  <a:pt x="2508069" y="252549"/>
                </a:cubicBezTo>
                <a:cubicBezTo>
                  <a:pt x="2525323" y="258823"/>
                  <a:pt x="2542036" y="268304"/>
                  <a:pt x="2560320" y="269966"/>
                </a:cubicBezTo>
                <a:cubicBezTo>
                  <a:pt x="2592251" y="272869"/>
                  <a:pt x="2624320" y="274528"/>
                  <a:pt x="2656114" y="278675"/>
                </a:cubicBezTo>
                <a:cubicBezTo>
                  <a:pt x="2691132" y="283243"/>
                  <a:pt x="2725988" y="289167"/>
                  <a:pt x="2760617" y="296092"/>
                </a:cubicBezTo>
                <a:cubicBezTo>
                  <a:pt x="2775131" y="298995"/>
                  <a:pt x="2789530" y="302549"/>
                  <a:pt x="2804160" y="304800"/>
                </a:cubicBezTo>
                <a:cubicBezTo>
                  <a:pt x="2827292" y="308359"/>
                  <a:pt x="2850697" y="309950"/>
                  <a:pt x="2873829" y="313509"/>
                </a:cubicBezTo>
                <a:cubicBezTo>
                  <a:pt x="2889720" y="315954"/>
                  <a:pt x="2934862" y="325589"/>
                  <a:pt x="2952206" y="330926"/>
                </a:cubicBezTo>
                <a:cubicBezTo>
                  <a:pt x="2978527" y="339025"/>
                  <a:pt x="3003321" y="353158"/>
                  <a:pt x="3030583" y="357052"/>
                </a:cubicBezTo>
                <a:cubicBezTo>
                  <a:pt x="3123284" y="370294"/>
                  <a:pt x="3071101" y="363902"/>
                  <a:pt x="3187337" y="374469"/>
                </a:cubicBezTo>
                <a:cubicBezTo>
                  <a:pt x="3318716" y="407311"/>
                  <a:pt x="3120412" y="355062"/>
                  <a:pt x="3257006" y="400595"/>
                </a:cubicBezTo>
                <a:cubicBezTo>
                  <a:pt x="3279715" y="408165"/>
                  <a:pt x="3303580" y="411714"/>
                  <a:pt x="3326674" y="418012"/>
                </a:cubicBezTo>
                <a:cubicBezTo>
                  <a:pt x="3335530" y="420427"/>
                  <a:pt x="3343727" y="425324"/>
                  <a:pt x="3352800" y="426720"/>
                </a:cubicBezTo>
                <a:cubicBezTo>
                  <a:pt x="3381634" y="431156"/>
                  <a:pt x="3410857" y="432526"/>
                  <a:pt x="3439886" y="435429"/>
                </a:cubicBezTo>
                <a:cubicBezTo>
                  <a:pt x="3571273" y="468274"/>
                  <a:pt x="3372948" y="416019"/>
                  <a:pt x="3509554" y="461555"/>
                </a:cubicBezTo>
                <a:cubicBezTo>
                  <a:pt x="3532263" y="469125"/>
                  <a:pt x="3556129" y="472674"/>
                  <a:pt x="3579223" y="478972"/>
                </a:cubicBezTo>
                <a:cubicBezTo>
                  <a:pt x="3588079" y="481387"/>
                  <a:pt x="3596443" y="485454"/>
                  <a:pt x="3605349" y="487680"/>
                </a:cubicBezTo>
                <a:cubicBezTo>
                  <a:pt x="3619709" y="491270"/>
                  <a:pt x="3634660" y="492323"/>
                  <a:pt x="3648892" y="496389"/>
                </a:cubicBezTo>
                <a:cubicBezTo>
                  <a:pt x="3675371" y="503955"/>
                  <a:pt x="3700552" y="515836"/>
                  <a:pt x="3727269" y="522515"/>
                </a:cubicBezTo>
                <a:lnTo>
                  <a:pt x="3762103" y="531223"/>
                </a:lnTo>
                <a:cubicBezTo>
                  <a:pt x="3858439" y="579391"/>
                  <a:pt x="3704339" y="506160"/>
                  <a:pt x="3884023" y="566057"/>
                </a:cubicBezTo>
                <a:cubicBezTo>
                  <a:pt x="3911437" y="575195"/>
                  <a:pt x="3914369" y="576915"/>
                  <a:pt x="3944983" y="583475"/>
                </a:cubicBezTo>
                <a:cubicBezTo>
                  <a:pt x="3973929" y="589678"/>
                  <a:pt x="4003349" y="593712"/>
                  <a:pt x="4032069" y="600892"/>
                </a:cubicBezTo>
                <a:cubicBezTo>
                  <a:pt x="4057416" y="607229"/>
                  <a:pt x="4084658" y="614625"/>
                  <a:pt x="4110446" y="618309"/>
                </a:cubicBezTo>
                <a:cubicBezTo>
                  <a:pt x="4136468" y="622026"/>
                  <a:pt x="4162697" y="624114"/>
                  <a:pt x="4188823" y="627017"/>
                </a:cubicBezTo>
                <a:cubicBezTo>
                  <a:pt x="4209143" y="635726"/>
                  <a:pt x="4228263" y="648079"/>
                  <a:pt x="4249783" y="653143"/>
                </a:cubicBezTo>
                <a:cubicBezTo>
                  <a:pt x="4278181" y="659825"/>
                  <a:pt x="4307856" y="658798"/>
                  <a:pt x="4336869" y="661852"/>
                </a:cubicBezTo>
                <a:lnTo>
                  <a:pt x="4415246" y="670560"/>
                </a:lnTo>
                <a:cubicBezTo>
                  <a:pt x="4426857" y="673463"/>
                  <a:pt x="4438873" y="675066"/>
                  <a:pt x="4450080" y="679269"/>
                </a:cubicBezTo>
                <a:cubicBezTo>
                  <a:pt x="4462235" y="683827"/>
                  <a:pt x="4472480" y="692956"/>
                  <a:pt x="4484914" y="696686"/>
                </a:cubicBezTo>
                <a:cubicBezTo>
                  <a:pt x="4501827" y="701760"/>
                  <a:pt x="4519609" y="703514"/>
                  <a:pt x="4537166" y="705395"/>
                </a:cubicBezTo>
                <a:cubicBezTo>
                  <a:pt x="4600927" y="712227"/>
                  <a:pt x="4664891" y="717006"/>
                  <a:pt x="4728754" y="722812"/>
                </a:cubicBezTo>
                <a:lnTo>
                  <a:pt x="5381897" y="714103"/>
                </a:lnTo>
                <a:cubicBezTo>
                  <a:pt x="5391074" y="713868"/>
                  <a:pt x="5399117" y="707621"/>
                  <a:pt x="5408023" y="705395"/>
                </a:cubicBezTo>
                <a:cubicBezTo>
                  <a:pt x="5422383" y="701805"/>
                  <a:pt x="5436966" y="699120"/>
                  <a:pt x="5451566" y="696686"/>
                </a:cubicBezTo>
                <a:cubicBezTo>
                  <a:pt x="5545183" y="681082"/>
                  <a:pt x="5480479" y="695988"/>
                  <a:pt x="5547360" y="679269"/>
                </a:cubicBezTo>
                <a:cubicBezTo>
                  <a:pt x="5596178" y="646724"/>
                  <a:pt x="5548549" y="673687"/>
                  <a:pt x="5617029" y="653143"/>
                </a:cubicBezTo>
                <a:cubicBezTo>
                  <a:pt x="5673915" y="636077"/>
                  <a:pt x="5650091" y="632249"/>
                  <a:pt x="5712823" y="618309"/>
                </a:cubicBezTo>
                <a:lnTo>
                  <a:pt x="5791200" y="600892"/>
                </a:lnTo>
                <a:cubicBezTo>
                  <a:pt x="5802862" y="598201"/>
                  <a:pt x="5814827" y="596386"/>
                  <a:pt x="5826034" y="592183"/>
                </a:cubicBezTo>
                <a:cubicBezTo>
                  <a:pt x="5838190" y="587625"/>
                  <a:pt x="5848713" y="579324"/>
                  <a:pt x="5860869" y="574766"/>
                </a:cubicBezTo>
                <a:cubicBezTo>
                  <a:pt x="5919771" y="552677"/>
                  <a:pt x="5872719" y="578396"/>
                  <a:pt x="5921829" y="557349"/>
                </a:cubicBezTo>
                <a:cubicBezTo>
                  <a:pt x="5933761" y="552235"/>
                  <a:pt x="5945392" y="546373"/>
                  <a:pt x="5956663" y="539932"/>
                </a:cubicBezTo>
                <a:cubicBezTo>
                  <a:pt x="5965750" y="534739"/>
                  <a:pt x="5973225" y="526766"/>
                  <a:pt x="5982789" y="522515"/>
                </a:cubicBezTo>
                <a:cubicBezTo>
                  <a:pt x="5999566" y="515058"/>
                  <a:pt x="6019764" y="515281"/>
                  <a:pt x="6035040" y="505097"/>
                </a:cubicBezTo>
                <a:cubicBezTo>
                  <a:pt x="6043749" y="499291"/>
                  <a:pt x="6051804" y="492361"/>
                  <a:pt x="6061166" y="487680"/>
                </a:cubicBezTo>
                <a:cubicBezTo>
                  <a:pt x="6081994" y="477266"/>
                  <a:pt x="6108222" y="469092"/>
                  <a:pt x="6130834" y="461555"/>
                </a:cubicBezTo>
                <a:cubicBezTo>
                  <a:pt x="6161877" y="430512"/>
                  <a:pt x="6133879" y="454838"/>
                  <a:pt x="6183086" y="426720"/>
                </a:cubicBezTo>
                <a:cubicBezTo>
                  <a:pt x="6192173" y="421527"/>
                  <a:pt x="6199551" y="413329"/>
                  <a:pt x="6209212" y="409303"/>
                </a:cubicBezTo>
                <a:cubicBezTo>
                  <a:pt x="6234633" y="398711"/>
                  <a:pt x="6262957" y="395493"/>
                  <a:pt x="6287589" y="383177"/>
                </a:cubicBezTo>
                <a:cubicBezTo>
                  <a:pt x="6323625" y="365159"/>
                  <a:pt x="6331631" y="359103"/>
                  <a:pt x="6374674" y="348343"/>
                </a:cubicBezTo>
                <a:cubicBezTo>
                  <a:pt x="6391804" y="344061"/>
                  <a:pt x="6409509" y="342538"/>
                  <a:pt x="6426926" y="339635"/>
                </a:cubicBezTo>
                <a:cubicBezTo>
                  <a:pt x="6492595" y="317744"/>
                  <a:pt x="6411650" y="347273"/>
                  <a:pt x="6479177" y="313509"/>
                </a:cubicBezTo>
                <a:cubicBezTo>
                  <a:pt x="6487388" y="309404"/>
                  <a:pt x="6497092" y="308905"/>
                  <a:pt x="6505303" y="304800"/>
                </a:cubicBezTo>
                <a:cubicBezTo>
                  <a:pt x="6514664" y="300119"/>
                  <a:pt x="6522067" y="292064"/>
                  <a:pt x="6531429" y="287383"/>
                </a:cubicBezTo>
                <a:cubicBezTo>
                  <a:pt x="6552565" y="276815"/>
                  <a:pt x="6579241" y="275927"/>
                  <a:pt x="6601097" y="269966"/>
                </a:cubicBezTo>
                <a:cubicBezTo>
                  <a:pt x="6618810" y="265135"/>
                  <a:pt x="6635932" y="258355"/>
                  <a:pt x="6653349" y="252549"/>
                </a:cubicBezTo>
                <a:cubicBezTo>
                  <a:pt x="6662057" y="249646"/>
                  <a:pt x="6670387" y="245138"/>
                  <a:pt x="6679474" y="243840"/>
                </a:cubicBezTo>
                <a:lnTo>
                  <a:pt x="6740434" y="235132"/>
                </a:lnTo>
                <a:lnTo>
                  <a:pt x="7628709" y="243840"/>
                </a:lnTo>
                <a:cubicBezTo>
                  <a:pt x="7647061" y="244350"/>
                  <a:pt x="7663149" y="256804"/>
                  <a:pt x="7680960" y="261257"/>
                </a:cubicBezTo>
                <a:cubicBezTo>
                  <a:pt x="7714041" y="269527"/>
                  <a:pt x="7744206" y="268910"/>
                  <a:pt x="7776754" y="278675"/>
                </a:cubicBezTo>
                <a:cubicBezTo>
                  <a:pt x="7879319" y="309445"/>
                  <a:pt x="7748955" y="287175"/>
                  <a:pt x="7889966" y="304800"/>
                </a:cubicBezTo>
                <a:cubicBezTo>
                  <a:pt x="7982385" y="335607"/>
                  <a:pt x="7941339" y="325525"/>
                  <a:pt x="8011886" y="339635"/>
                </a:cubicBezTo>
                <a:cubicBezTo>
                  <a:pt x="8069281" y="368332"/>
                  <a:pt x="8112904" y="392467"/>
                  <a:pt x="8186057" y="400595"/>
                </a:cubicBezTo>
                <a:lnTo>
                  <a:pt x="8264434" y="409303"/>
                </a:lnTo>
                <a:cubicBezTo>
                  <a:pt x="8276046" y="412206"/>
                  <a:pt x="8287914" y="414227"/>
                  <a:pt x="8299269" y="418012"/>
                </a:cubicBezTo>
                <a:cubicBezTo>
                  <a:pt x="8314099" y="422955"/>
                  <a:pt x="8327730" y="431316"/>
                  <a:pt x="8342812" y="435429"/>
                </a:cubicBezTo>
                <a:cubicBezTo>
                  <a:pt x="8359847" y="440075"/>
                  <a:pt x="8377646" y="441234"/>
                  <a:pt x="8395063" y="444137"/>
                </a:cubicBezTo>
                <a:cubicBezTo>
                  <a:pt x="8406674" y="449943"/>
                  <a:pt x="8417742" y="456997"/>
                  <a:pt x="8429897" y="461555"/>
                </a:cubicBezTo>
                <a:cubicBezTo>
                  <a:pt x="8441104" y="465758"/>
                  <a:pt x="8453185" y="467114"/>
                  <a:pt x="8464732" y="470263"/>
                </a:cubicBezTo>
                <a:cubicBezTo>
                  <a:pt x="8596688" y="506250"/>
                  <a:pt x="8459713" y="472743"/>
                  <a:pt x="8577943" y="496389"/>
                </a:cubicBezTo>
                <a:cubicBezTo>
                  <a:pt x="8589679" y="498736"/>
                  <a:pt x="8601313" y="501658"/>
                  <a:pt x="8612777" y="505097"/>
                </a:cubicBezTo>
                <a:cubicBezTo>
                  <a:pt x="8630362" y="510373"/>
                  <a:pt x="8646894" y="519652"/>
                  <a:pt x="8665029" y="522515"/>
                </a:cubicBezTo>
                <a:cubicBezTo>
                  <a:pt x="8702414" y="528418"/>
                  <a:pt x="8740503" y="528320"/>
                  <a:pt x="8778240" y="531223"/>
                </a:cubicBezTo>
                <a:cubicBezTo>
                  <a:pt x="8795657" y="537029"/>
                  <a:pt x="8812779" y="543809"/>
                  <a:pt x="8830492" y="548640"/>
                </a:cubicBezTo>
                <a:cubicBezTo>
                  <a:pt x="8888823" y="564549"/>
                  <a:pt x="8956237" y="562486"/>
                  <a:pt x="9013372" y="566057"/>
                </a:cubicBezTo>
                <a:cubicBezTo>
                  <a:pt x="9047963" y="577588"/>
                  <a:pt x="9073180" y="588395"/>
                  <a:pt x="9109166" y="592183"/>
                </a:cubicBezTo>
                <a:cubicBezTo>
                  <a:pt x="9149686" y="596448"/>
                  <a:pt x="9190510" y="597203"/>
                  <a:pt x="9231086" y="600892"/>
                </a:cubicBezTo>
                <a:cubicBezTo>
                  <a:pt x="9254393" y="603011"/>
                  <a:pt x="9277531" y="606697"/>
                  <a:pt x="9300754" y="609600"/>
                </a:cubicBezTo>
                <a:cubicBezTo>
                  <a:pt x="9321074" y="615406"/>
                  <a:pt x="9340868" y="623543"/>
                  <a:pt x="9361714" y="627017"/>
                </a:cubicBezTo>
                <a:cubicBezTo>
                  <a:pt x="9445538" y="640988"/>
                  <a:pt x="9530091" y="650161"/>
                  <a:pt x="9614263" y="661852"/>
                </a:cubicBezTo>
                <a:cubicBezTo>
                  <a:pt x="9684478" y="671604"/>
                  <a:pt x="9656822" y="665959"/>
                  <a:pt x="9710057" y="679269"/>
                </a:cubicBezTo>
                <a:cubicBezTo>
                  <a:pt x="9942286" y="676366"/>
                  <a:pt x="10174641" y="678752"/>
                  <a:pt x="10406743" y="670560"/>
                </a:cubicBezTo>
                <a:cubicBezTo>
                  <a:pt x="10422366" y="670009"/>
                  <a:pt x="10435456" y="658086"/>
                  <a:pt x="10450286" y="653143"/>
                </a:cubicBezTo>
                <a:cubicBezTo>
                  <a:pt x="10461640" y="649358"/>
                  <a:pt x="10473656" y="647874"/>
                  <a:pt x="10485120" y="644435"/>
                </a:cubicBezTo>
                <a:cubicBezTo>
                  <a:pt x="10502705" y="639159"/>
                  <a:pt x="10519327" y="630400"/>
                  <a:pt x="10537372" y="627017"/>
                </a:cubicBezTo>
                <a:cubicBezTo>
                  <a:pt x="10583818" y="618309"/>
                  <a:pt x="10629819" y="606754"/>
                  <a:pt x="10676709" y="600892"/>
                </a:cubicBezTo>
                <a:cubicBezTo>
                  <a:pt x="10775325" y="588564"/>
                  <a:pt x="10723090" y="594512"/>
                  <a:pt x="10833463" y="583475"/>
                </a:cubicBezTo>
                <a:cubicBezTo>
                  <a:pt x="10921192" y="561542"/>
                  <a:pt x="10796239" y="591129"/>
                  <a:pt x="10946674" y="566057"/>
                </a:cubicBezTo>
                <a:cubicBezTo>
                  <a:pt x="10955729" y="564548"/>
                  <a:pt x="10963656" y="558156"/>
                  <a:pt x="10972800" y="557349"/>
                </a:cubicBezTo>
                <a:cubicBezTo>
                  <a:pt x="11062627" y="549423"/>
                  <a:pt x="11242766" y="539932"/>
                  <a:pt x="11242766" y="539932"/>
                </a:cubicBezTo>
                <a:cubicBezTo>
                  <a:pt x="11569097" y="458345"/>
                  <a:pt x="11300922" y="522515"/>
                  <a:pt x="12183292" y="522515"/>
                </a:cubicBezTo>
                <a:cubicBezTo>
                  <a:pt x="12305247" y="522515"/>
                  <a:pt x="12427132" y="528320"/>
                  <a:pt x="12549052" y="531223"/>
                </a:cubicBezTo>
                <a:lnTo>
                  <a:pt x="12601303" y="548640"/>
                </a:lnTo>
                <a:cubicBezTo>
                  <a:pt x="12610012" y="551543"/>
                  <a:pt x="12618341" y="556051"/>
                  <a:pt x="12627429" y="557349"/>
                </a:cubicBezTo>
                <a:lnTo>
                  <a:pt x="12688389" y="566057"/>
                </a:lnTo>
                <a:cubicBezTo>
                  <a:pt x="12705806" y="571863"/>
                  <a:pt x="12722531" y="580457"/>
                  <a:pt x="12740640" y="583475"/>
                </a:cubicBezTo>
                <a:cubicBezTo>
                  <a:pt x="12850231" y="601739"/>
                  <a:pt x="12775256" y="591301"/>
                  <a:pt x="12967063" y="600892"/>
                </a:cubicBezTo>
                <a:cubicBezTo>
                  <a:pt x="12991957" y="609190"/>
                  <a:pt x="13000694" y="612843"/>
                  <a:pt x="13028023" y="618309"/>
                </a:cubicBezTo>
                <a:cubicBezTo>
                  <a:pt x="13045337" y="621772"/>
                  <a:pt x="13062656" y="625843"/>
                  <a:pt x="13080274" y="627017"/>
                </a:cubicBezTo>
                <a:cubicBezTo>
                  <a:pt x="13106342" y="628755"/>
                  <a:pt x="13132526" y="627017"/>
                  <a:pt x="13158652" y="627017"/>
                </a:cubicBezTo>
                <a:lnTo>
                  <a:pt x="13106400" y="2020389"/>
                </a:lnTo>
                <a:lnTo>
                  <a:pt x="12235543" y="2525486"/>
                </a:lnTo>
                <a:lnTo>
                  <a:pt x="0" y="2429692"/>
                </a:lnTo>
                <a:lnTo>
                  <a:pt x="148046" y="0"/>
                </a:lnTo>
                <a:close/>
              </a:path>
            </a:pathLst>
          </a:custGeom>
          <a:solidFill>
            <a:schemeClr val="accent2">
              <a:lumMod val="50000"/>
              <a:alpha val="8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Wolke 16"/>
          <p:cNvSpPr/>
          <p:nvPr/>
        </p:nvSpPr>
        <p:spPr>
          <a:xfrm>
            <a:off x="7345626" y="-413067"/>
            <a:ext cx="4636735" cy="2266559"/>
          </a:xfrm>
          <a:prstGeom prst="cloud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DE" sz="2400" b="1" dirty="0">
              <a:solidFill>
                <a:schemeClr val="tx1"/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855" y="580385"/>
            <a:ext cx="6910968" cy="4691900"/>
          </a:xfrm>
          <a:prstGeom prst="rect">
            <a:avLst/>
          </a:prstGeom>
        </p:spPr>
      </p:pic>
      <p:sp>
        <p:nvSpPr>
          <p:cNvPr id="16" name="Wolke 15"/>
          <p:cNvSpPr/>
          <p:nvPr/>
        </p:nvSpPr>
        <p:spPr>
          <a:xfrm>
            <a:off x="-605589" y="-465039"/>
            <a:ext cx="3580039" cy="1729558"/>
          </a:xfrm>
          <a:prstGeom prst="cloud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Wolke 17"/>
          <p:cNvSpPr/>
          <p:nvPr/>
        </p:nvSpPr>
        <p:spPr>
          <a:xfrm>
            <a:off x="3412510" y="-116863"/>
            <a:ext cx="2269974" cy="1109686"/>
          </a:xfrm>
          <a:prstGeom prst="cloud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03" y="89116"/>
            <a:ext cx="8358203" cy="5674437"/>
          </a:xfrm>
          <a:prstGeom prst="rect">
            <a:avLst/>
          </a:prstGeom>
        </p:spPr>
      </p:pic>
      <p:sp>
        <p:nvSpPr>
          <p:cNvPr id="10" name="Freihandform 9"/>
          <p:cNvSpPr/>
          <p:nvPr/>
        </p:nvSpPr>
        <p:spPr>
          <a:xfrm>
            <a:off x="-110218" y="5770563"/>
            <a:ext cx="12531634" cy="1219200"/>
          </a:xfrm>
          <a:custGeom>
            <a:avLst/>
            <a:gdLst>
              <a:gd name="connsiteX0" fmla="*/ 766354 w 12531634"/>
              <a:gd name="connsiteY0" fmla="*/ 644434 h 1219200"/>
              <a:gd name="connsiteX1" fmla="*/ 766354 w 12531634"/>
              <a:gd name="connsiteY1" fmla="*/ 644434 h 1219200"/>
              <a:gd name="connsiteX2" fmla="*/ 844731 w 12531634"/>
              <a:gd name="connsiteY2" fmla="*/ 539931 h 1219200"/>
              <a:gd name="connsiteX3" fmla="*/ 870857 w 12531634"/>
              <a:gd name="connsiteY3" fmla="*/ 531223 h 1219200"/>
              <a:gd name="connsiteX4" fmla="*/ 975360 w 12531634"/>
              <a:gd name="connsiteY4" fmla="*/ 470263 h 1219200"/>
              <a:gd name="connsiteX5" fmla="*/ 1045028 w 12531634"/>
              <a:gd name="connsiteY5" fmla="*/ 461554 h 1219200"/>
              <a:gd name="connsiteX6" fmla="*/ 1140823 w 12531634"/>
              <a:gd name="connsiteY6" fmla="*/ 435429 h 1219200"/>
              <a:gd name="connsiteX7" fmla="*/ 1349828 w 12531634"/>
              <a:gd name="connsiteY7" fmla="*/ 418011 h 1219200"/>
              <a:gd name="connsiteX8" fmla="*/ 1480457 w 12531634"/>
              <a:gd name="connsiteY8" fmla="*/ 391886 h 1219200"/>
              <a:gd name="connsiteX9" fmla="*/ 1628503 w 12531634"/>
              <a:gd name="connsiteY9" fmla="*/ 374469 h 1219200"/>
              <a:gd name="connsiteX10" fmla="*/ 1741714 w 12531634"/>
              <a:gd name="connsiteY10" fmla="*/ 357051 h 1219200"/>
              <a:gd name="connsiteX11" fmla="*/ 2055223 w 12531634"/>
              <a:gd name="connsiteY11" fmla="*/ 348343 h 1219200"/>
              <a:gd name="connsiteX12" fmla="*/ 2804160 w 12531634"/>
              <a:gd name="connsiteY12" fmla="*/ 357051 h 1219200"/>
              <a:gd name="connsiteX13" fmla="*/ 2830285 w 12531634"/>
              <a:gd name="connsiteY13" fmla="*/ 365760 h 1219200"/>
              <a:gd name="connsiteX14" fmla="*/ 2952205 w 12531634"/>
              <a:gd name="connsiteY14" fmla="*/ 374469 h 1219200"/>
              <a:gd name="connsiteX15" fmla="*/ 3596640 w 12531634"/>
              <a:gd name="connsiteY15" fmla="*/ 374469 h 1219200"/>
              <a:gd name="connsiteX16" fmla="*/ 3640183 w 12531634"/>
              <a:gd name="connsiteY16" fmla="*/ 357051 h 1219200"/>
              <a:gd name="connsiteX17" fmla="*/ 3805645 w 12531634"/>
              <a:gd name="connsiteY17" fmla="*/ 348343 h 1219200"/>
              <a:gd name="connsiteX18" fmla="*/ 3953691 w 12531634"/>
              <a:gd name="connsiteY18" fmla="*/ 330926 h 1219200"/>
              <a:gd name="connsiteX19" fmla="*/ 4023360 w 12531634"/>
              <a:gd name="connsiteY19" fmla="*/ 322217 h 1219200"/>
              <a:gd name="connsiteX20" fmla="*/ 4084320 w 12531634"/>
              <a:gd name="connsiteY20" fmla="*/ 313509 h 1219200"/>
              <a:gd name="connsiteX21" fmla="*/ 4180114 w 12531634"/>
              <a:gd name="connsiteY21" fmla="*/ 304800 h 1219200"/>
              <a:gd name="connsiteX22" fmla="*/ 4258491 w 12531634"/>
              <a:gd name="connsiteY22" fmla="*/ 287383 h 1219200"/>
              <a:gd name="connsiteX23" fmla="*/ 4328160 w 12531634"/>
              <a:gd name="connsiteY23" fmla="*/ 278674 h 1219200"/>
              <a:gd name="connsiteX24" fmla="*/ 4728754 w 12531634"/>
              <a:gd name="connsiteY24" fmla="*/ 261257 h 1219200"/>
              <a:gd name="connsiteX25" fmla="*/ 4998720 w 12531634"/>
              <a:gd name="connsiteY25" fmla="*/ 243840 h 1219200"/>
              <a:gd name="connsiteX26" fmla="*/ 5059680 w 12531634"/>
              <a:gd name="connsiteY26" fmla="*/ 235131 h 1219200"/>
              <a:gd name="connsiteX27" fmla="*/ 5190308 w 12531634"/>
              <a:gd name="connsiteY27" fmla="*/ 217714 h 1219200"/>
              <a:gd name="connsiteX28" fmla="*/ 5608320 w 12531634"/>
              <a:gd name="connsiteY28" fmla="*/ 209006 h 1219200"/>
              <a:gd name="connsiteX29" fmla="*/ 5634445 w 12531634"/>
              <a:gd name="connsiteY29" fmla="*/ 200297 h 1219200"/>
              <a:gd name="connsiteX30" fmla="*/ 5677988 w 12531634"/>
              <a:gd name="connsiteY30" fmla="*/ 182880 h 1219200"/>
              <a:gd name="connsiteX31" fmla="*/ 5738948 w 12531634"/>
              <a:gd name="connsiteY31" fmla="*/ 174171 h 1219200"/>
              <a:gd name="connsiteX32" fmla="*/ 5765074 w 12531634"/>
              <a:gd name="connsiteY32" fmla="*/ 165463 h 1219200"/>
              <a:gd name="connsiteX33" fmla="*/ 6043748 w 12531634"/>
              <a:gd name="connsiteY33" fmla="*/ 130629 h 1219200"/>
              <a:gd name="connsiteX34" fmla="*/ 6244045 w 12531634"/>
              <a:gd name="connsiteY34" fmla="*/ 121920 h 1219200"/>
              <a:gd name="connsiteX35" fmla="*/ 6331131 w 12531634"/>
              <a:gd name="connsiteY35" fmla="*/ 104503 h 1219200"/>
              <a:gd name="connsiteX36" fmla="*/ 6418217 w 12531634"/>
              <a:gd name="connsiteY36" fmla="*/ 95794 h 1219200"/>
              <a:gd name="connsiteX37" fmla="*/ 6470468 w 12531634"/>
              <a:gd name="connsiteY37" fmla="*/ 87086 h 1219200"/>
              <a:gd name="connsiteX38" fmla="*/ 6531428 w 12531634"/>
              <a:gd name="connsiteY38" fmla="*/ 78377 h 1219200"/>
              <a:gd name="connsiteX39" fmla="*/ 6696891 w 12531634"/>
              <a:gd name="connsiteY39" fmla="*/ 52251 h 1219200"/>
              <a:gd name="connsiteX40" fmla="*/ 6749143 w 12531634"/>
              <a:gd name="connsiteY40" fmla="*/ 43543 h 1219200"/>
              <a:gd name="connsiteX41" fmla="*/ 7254240 w 12531634"/>
              <a:gd name="connsiteY41" fmla="*/ 26126 h 1219200"/>
              <a:gd name="connsiteX42" fmla="*/ 7715794 w 12531634"/>
              <a:gd name="connsiteY42" fmla="*/ 8709 h 1219200"/>
              <a:gd name="connsiteX43" fmla="*/ 7872548 w 12531634"/>
              <a:gd name="connsiteY43" fmla="*/ 0 h 1219200"/>
              <a:gd name="connsiteX44" fmla="*/ 8699863 w 12531634"/>
              <a:gd name="connsiteY44" fmla="*/ 8709 h 1219200"/>
              <a:gd name="connsiteX45" fmla="*/ 8743405 w 12531634"/>
              <a:gd name="connsiteY45" fmla="*/ 26126 h 1219200"/>
              <a:gd name="connsiteX46" fmla="*/ 8778240 w 12531634"/>
              <a:gd name="connsiteY46" fmla="*/ 34834 h 1219200"/>
              <a:gd name="connsiteX47" fmla="*/ 8830491 w 12531634"/>
              <a:gd name="connsiteY47" fmla="*/ 52251 h 1219200"/>
              <a:gd name="connsiteX48" fmla="*/ 9022080 w 12531634"/>
              <a:gd name="connsiteY48" fmla="*/ 69669 h 1219200"/>
              <a:gd name="connsiteX49" fmla="*/ 9100457 w 12531634"/>
              <a:gd name="connsiteY49" fmla="*/ 87086 h 1219200"/>
              <a:gd name="connsiteX50" fmla="*/ 9135291 w 12531634"/>
              <a:gd name="connsiteY50" fmla="*/ 95794 h 1219200"/>
              <a:gd name="connsiteX51" fmla="*/ 9231085 w 12531634"/>
              <a:gd name="connsiteY51" fmla="*/ 130629 h 1219200"/>
              <a:gd name="connsiteX52" fmla="*/ 9283337 w 12531634"/>
              <a:gd name="connsiteY52" fmla="*/ 139337 h 1219200"/>
              <a:gd name="connsiteX53" fmla="*/ 9422674 w 12531634"/>
              <a:gd name="connsiteY53" fmla="*/ 165463 h 1219200"/>
              <a:gd name="connsiteX54" fmla="*/ 9509760 w 12531634"/>
              <a:gd name="connsiteY54" fmla="*/ 174171 h 1219200"/>
              <a:gd name="connsiteX55" fmla="*/ 9570720 w 12531634"/>
              <a:gd name="connsiteY55" fmla="*/ 200297 h 1219200"/>
              <a:gd name="connsiteX56" fmla="*/ 9640388 w 12531634"/>
              <a:gd name="connsiteY56" fmla="*/ 226423 h 1219200"/>
              <a:gd name="connsiteX57" fmla="*/ 9683931 w 12531634"/>
              <a:gd name="connsiteY57" fmla="*/ 235131 h 1219200"/>
              <a:gd name="connsiteX58" fmla="*/ 9710057 w 12531634"/>
              <a:gd name="connsiteY58" fmla="*/ 243840 h 1219200"/>
              <a:gd name="connsiteX59" fmla="*/ 9779725 w 12531634"/>
              <a:gd name="connsiteY59" fmla="*/ 278674 h 1219200"/>
              <a:gd name="connsiteX60" fmla="*/ 9840685 w 12531634"/>
              <a:gd name="connsiteY60" fmla="*/ 296091 h 1219200"/>
              <a:gd name="connsiteX61" fmla="*/ 9875520 w 12531634"/>
              <a:gd name="connsiteY61" fmla="*/ 304800 h 1219200"/>
              <a:gd name="connsiteX62" fmla="*/ 9919063 w 12531634"/>
              <a:gd name="connsiteY62" fmla="*/ 322217 h 1219200"/>
              <a:gd name="connsiteX63" fmla="*/ 10023565 w 12531634"/>
              <a:gd name="connsiteY63" fmla="*/ 339634 h 1219200"/>
              <a:gd name="connsiteX64" fmla="*/ 10093234 w 12531634"/>
              <a:gd name="connsiteY64" fmla="*/ 357051 h 1219200"/>
              <a:gd name="connsiteX65" fmla="*/ 10136777 w 12531634"/>
              <a:gd name="connsiteY65" fmla="*/ 365760 h 1219200"/>
              <a:gd name="connsiteX66" fmla="*/ 10162903 w 12531634"/>
              <a:gd name="connsiteY66" fmla="*/ 383177 h 1219200"/>
              <a:gd name="connsiteX67" fmla="*/ 10284823 w 12531634"/>
              <a:gd name="connsiteY67" fmla="*/ 409303 h 1219200"/>
              <a:gd name="connsiteX68" fmla="*/ 10337074 w 12531634"/>
              <a:gd name="connsiteY68" fmla="*/ 426720 h 1219200"/>
              <a:gd name="connsiteX69" fmla="*/ 10450285 w 12531634"/>
              <a:gd name="connsiteY69" fmla="*/ 444137 h 1219200"/>
              <a:gd name="connsiteX70" fmla="*/ 10554788 w 12531634"/>
              <a:gd name="connsiteY70" fmla="*/ 478971 h 1219200"/>
              <a:gd name="connsiteX71" fmla="*/ 10598331 w 12531634"/>
              <a:gd name="connsiteY71" fmla="*/ 496389 h 1219200"/>
              <a:gd name="connsiteX72" fmla="*/ 10659291 w 12531634"/>
              <a:gd name="connsiteY72" fmla="*/ 505097 h 1219200"/>
              <a:gd name="connsiteX73" fmla="*/ 10685417 w 12531634"/>
              <a:gd name="connsiteY73" fmla="*/ 513806 h 1219200"/>
              <a:gd name="connsiteX74" fmla="*/ 10763794 w 12531634"/>
              <a:gd name="connsiteY74" fmla="*/ 531223 h 1219200"/>
              <a:gd name="connsiteX75" fmla="*/ 10789920 w 12531634"/>
              <a:gd name="connsiteY75" fmla="*/ 548640 h 1219200"/>
              <a:gd name="connsiteX76" fmla="*/ 10998925 w 12531634"/>
              <a:gd name="connsiteY76" fmla="*/ 574766 h 1219200"/>
              <a:gd name="connsiteX77" fmla="*/ 11747863 w 12531634"/>
              <a:gd name="connsiteY77" fmla="*/ 566057 h 1219200"/>
              <a:gd name="connsiteX78" fmla="*/ 11817531 w 12531634"/>
              <a:gd name="connsiteY78" fmla="*/ 557349 h 1219200"/>
              <a:gd name="connsiteX79" fmla="*/ 11922034 w 12531634"/>
              <a:gd name="connsiteY79" fmla="*/ 522514 h 1219200"/>
              <a:gd name="connsiteX80" fmla="*/ 12000411 w 12531634"/>
              <a:gd name="connsiteY80" fmla="*/ 505097 h 1219200"/>
              <a:gd name="connsiteX81" fmla="*/ 12113623 w 12531634"/>
              <a:gd name="connsiteY81" fmla="*/ 461554 h 1219200"/>
              <a:gd name="connsiteX82" fmla="*/ 12139748 w 12531634"/>
              <a:gd name="connsiteY82" fmla="*/ 452846 h 1219200"/>
              <a:gd name="connsiteX83" fmla="*/ 12174583 w 12531634"/>
              <a:gd name="connsiteY83" fmla="*/ 444137 h 1219200"/>
              <a:gd name="connsiteX84" fmla="*/ 12235543 w 12531634"/>
              <a:gd name="connsiteY84" fmla="*/ 418011 h 1219200"/>
              <a:gd name="connsiteX85" fmla="*/ 12270377 w 12531634"/>
              <a:gd name="connsiteY85" fmla="*/ 391886 h 1219200"/>
              <a:gd name="connsiteX86" fmla="*/ 12296503 w 12531634"/>
              <a:gd name="connsiteY86" fmla="*/ 383177 h 1219200"/>
              <a:gd name="connsiteX87" fmla="*/ 12313920 w 12531634"/>
              <a:gd name="connsiteY87" fmla="*/ 374469 h 1219200"/>
              <a:gd name="connsiteX88" fmla="*/ 12531634 w 12531634"/>
              <a:gd name="connsiteY88" fmla="*/ 330926 h 1219200"/>
              <a:gd name="connsiteX89" fmla="*/ 12496800 w 12531634"/>
              <a:gd name="connsiteY89" fmla="*/ 1071154 h 1219200"/>
              <a:gd name="connsiteX90" fmla="*/ 12496800 w 12531634"/>
              <a:gd name="connsiteY90" fmla="*/ 1219200 h 1219200"/>
              <a:gd name="connsiteX91" fmla="*/ 26125 w 12531634"/>
              <a:gd name="connsiteY91" fmla="*/ 1219200 h 1219200"/>
              <a:gd name="connsiteX92" fmla="*/ 0 w 12531634"/>
              <a:gd name="connsiteY92" fmla="*/ 574766 h 1219200"/>
              <a:gd name="connsiteX93" fmla="*/ 34834 w 12531634"/>
              <a:gd name="connsiteY93" fmla="*/ 592183 h 1219200"/>
              <a:gd name="connsiteX94" fmla="*/ 261257 w 12531634"/>
              <a:gd name="connsiteY94" fmla="*/ 583474 h 1219200"/>
              <a:gd name="connsiteX95" fmla="*/ 418011 w 12531634"/>
              <a:gd name="connsiteY95" fmla="*/ 600891 h 1219200"/>
              <a:gd name="connsiteX96" fmla="*/ 461554 w 12531634"/>
              <a:gd name="connsiteY96" fmla="*/ 635726 h 1219200"/>
              <a:gd name="connsiteX97" fmla="*/ 487680 w 12531634"/>
              <a:gd name="connsiteY97" fmla="*/ 644434 h 1219200"/>
              <a:gd name="connsiteX98" fmla="*/ 513805 w 12531634"/>
              <a:gd name="connsiteY98" fmla="*/ 661851 h 1219200"/>
              <a:gd name="connsiteX99" fmla="*/ 566057 w 12531634"/>
              <a:gd name="connsiteY99" fmla="*/ 679269 h 1219200"/>
              <a:gd name="connsiteX100" fmla="*/ 766354 w 12531634"/>
              <a:gd name="connsiteY100" fmla="*/ 644434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12531634" h="1219200">
                <a:moveTo>
                  <a:pt x="766354" y="644434"/>
                </a:moveTo>
                <a:lnTo>
                  <a:pt x="766354" y="644434"/>
                </a:lnTo>
                <a:cubicBezTo>
                  <a:pt x="799362" y="585019"/>
                  <a:pt x="794527" y="568619"/>
                  <a:pt x="844731" y="539931"/>
                </a:cubicBezTo>
                <a:cubicBezTo>
                  <a:pt x="852701" y="535377"/>
                  <a:pt x="862148" y="534126"/>
                  <a:pt x="870857" y="531223"/>
                </a:cubicBezTo>
                <a:cubicBezTo>
                  <a:pt x="898742" y="510309"/>
                  <a:pt x="942297" y="474396"/>
                  <a:pt x="975360" y="470263"/>
                </a:cubicBezTo>
                <a:lnTo>
                  <a:pt x="1045028" y="461554"/>
                </a:lnTo>
                <a:cubicBezTo>
                  <a:pt x="1076478" y="451071"/>
                  <a:pt x="1107584" y="439962"/>
                  <a:pt x="1140823" y="435429"/>
                </a:cubicBezTo>
                <a:cubicBezTo>
                  <a:pt x="1254296" y="419955"/>
                  <a:pt x="1249086" y="434130"/>
                  <a:pt x="1349828" y="418011"/>
                </a:cubicBezTo>
                <a:cubicBezTo>
                  <a:pt x="1393676" y="410995"/>
                  <a:pt x="1436272" y="396305"/>
                  <a:pt x="1480457" y="391886"/>
                </a:cubicBezTo>
                <a:cubicBezTo>
                  <a:pt x="1542344" y="385697"/>
                  <a:pt x="1570763" y="384092"/>
                  <a:pt x="1628503" y="374469"/>
                </a:cubicBezTo>
                <a:cubicBezTo>
                  <a:pt x="1678273" y="366174"/>
                  <a:pt x="1683797" y="359684"/>
                  <a:pt x="1741714" y="357051"/>
                </a:cubicBezTo>
                <a:cubicBezTo>
                  <a:pt x="1846149" y="352304"/>
                  <a:pt x="1950720" y="351246"/>
                  <a:pt x="2055223" y="348343"/>
                </a:cubicBezTo>
                <a:lnTo>
                  <a:pt x="2804160" y="357051"/>
                </a:lnTo>
                <a:cubicBezTo>
                  <a:pt x="2813337" y="357257"/>
                  <a:pt x="2821168" y="364687"/>
                  <a:pt x="2830285" y="365760"/>
                </a:cubicBezTo>
                <a:cubicBezTo>
                  <a:pt x="2870749" y="370521"/>
                  <a:pt x="2911565" y="371566"/>
                  <a:pt x="2952205" y="374469"/>
                </a:cubicBezTo>
                <a:cubicBezTo>
                  <a:pt x="3180948" y="431650"/>
                  <a:pt x="3030194" y="397127"/>
                  <a:pt x="3596640" y="374469"/>
                </a:cubicBezTo>
                <a:cubicBezTo>
                  <a:pt x="3612260" y="373844"/>
                  <a:pt x="3624671" y="358990"/>
                  <a:pt x="3640183" y="357051"/>
                </a:cubicBezTo>
                <a:cubicBezTo>
                  <a:pt x="3694987" y="350200"/>
                  <a:pt x="3750491" y="351246"/>
                  <a:pt x="3805645" y="348343"/>
                </a:cubicBezTo>
                <a:cubicBezTo>
                  <a:pt x="3904123" y="331929"/>
                  <a:pt x="3813802" y="345651"/>
                  <a:pt x="3953691" y="330926"/>
                </a:cubicBezTo>
                <a:cubicBezTo>
                  <a:pt x="3976966" y="328476"/>
                  <a:pt x="4000162" y="325310"/>
                  <a:pt x="4023360" y="322217"/>
                </a:cubicBezTo>
                <a:cubicBezTo>
                  <a:pt x="4043706" y="319504"/>
                  <a:pt x="4063919" y="315776"/>
                  <a:pt x="4084320" y="313509"/>
                </a:cubicBezTo>
                <a:cubicBezTo>
                  <a:pt x="4116187" y="309968"/>
                  <a:pt x="4148183" y="307703"/>
                  <a:pt x="4180114" y="304800"/>
                </a:cubicBezTo>
                <a:cubicBezTo>
                  <a:pt x="4219009" y="291835"/>
                  <a:pt x="4204845" y="295047"/>
                  <a:pt x="4258491" y="287383"/>
                </a:cubicBezTo>
                <a:cubicBezTo>
                  <a:pt x="4281660" y="284073"/>
                  <a:pt x="4304792" y="279972"/>
                  <a:pt x="4328160" y="278674"/>
                </a:cubicBezTo>
                <a:cubicBezTo>
                  <a:pt x="4461612" y="271260"/>
                  <a:pt x="4595223" y="267063"/>
                  <a:pt x="4728754" y="261257"/>
                </a:cubicBezTo>
                <a:cubicBezTo>
                  <a:pt x="4853871" y="236235"/>
                  <a:pt x="4719180" y="260783"/>
                  <a:pt x="4998720" y="243840"/>
                </a:cubicBezTo>
                <a:cubicBezTo>
                  <a:pt x="5019209" y="242598"/>
                  <a:pt x="5039392" y="238252"/>
                  <a:pt x="5059680" y="235131"/>
                </a:cubicBezTo>
                <a:cubicBezTo>
                  <a:pt x="5105042" y="228152"/>
                  <a:pt x="5143238" y="219366"/>
                  <a:pt x="5190308" y="217714"/>
                </a:cubicBezTo>
                <a:cubicBezTo>
                  <a:pt x="5329590" y="212827"/>
                  <a:pt x="5468983" y="211909"/>
                  <a:pt x="5608320" y="209006"/>
                </a:cubicBezTo>
                <a:cubicBezTo>
                  <a:pt x="5617028" y="206103"/>
                  <a:pt x="5625850" y="203520"/>
                  <a:pt x="5634445" y="200297"/>
                </a:cubicBezTo>
                <a:cubicBezTo>
                  <a:pt x="5649082" y="194808"/>
                  <a:pt x="5662822" y="186671"/>
                  <a:pt x="5677988" y="182880"/>
                </a:cubicBezTo>
                <a:cubicBezTo>
                  <a:pt x="5697901" y="177902"/>
                  <a:pt x="5718628" y="177074"/>
                  <a:pt x="5738948" y="174171"/>
                </a:cubicBezTo>
                <a:cubicBezTo>
                  <a:pt x="5747657" y="171268"/>
                  <a:pt x="5756073" y="167263"/>
                  <a:pt x="5765074" y="165463"/>
                </a:cubicBezTo>
                <a:cubicBezTo>
                  <a:pt x="5905852" y="137308"/>
                  <a:pt x="5906874" y="137833"/>
                  <a:pt x="6043748" y="130629"/>
                </a:cubicBezTo>
                <a:lnTo>
                  <a:pt x="6244045" y="121920"/>
                </a:lnTo>
                <a:cubicBezTo>
                  <a:pt x="6273074" y="116114"/>
                  <a:pt x="6301855" y="108894"/>
                  <a:pt x="6331131" y="104503"/>
                </a:cubicBezTo>
                <a:cubicBezTo>
                  <a:pt x="6359982" y="100175"/>
                  <a:pt x="6389269" y="99412"/>
                  <a:pt x="6418217" y="95794"/>
                </a:cubicBezTo>
                <a:cubicBezTo>
                  <a:pt x="6435738" y="93604"/>
                  <a:pt x="6453016" y="89771"/>
                  <a:pt x="6470468" y="87086"/>
                </a:cubicBezTo>
                <a:cubicBezTo>
                  <a:pt x="6490756" y="83965"/>
                  <a:pt x="6511214" y="81944"/>
                  <a:pt x="6531428" y="78377"/>
                </a:cubicBezTo>
                <a:cubicBezTo>
                  <a:pt x="6768352" y="36566"/>
                  <a:pt x="6478930" y="81312"/>
                  <a:pt x="6696891" y="52251"/>
                </a:cubicBezTo>
                <a:cubicBezTo>
                  <a:pt x="6714394" y="49917"/>
                  <a:pt x="6731505" y="44370"/>
                  <a:pt x="6749143" y="43543"/>
                </a:cubicBezTo>
                <a:cubicBezTo>
                  <a:pt x="6917424" y="35655"/>
                  <a:pt x="7085874" y="31932"/>
                  <a:pt x="7254240" y="26126"/>
                </a:cubicBezTo>
                <a:cubicBezTo>
                  <a:pt x="7437009" y="-10429"/>
                  <a:pt x="7258831" y="22556"/>
                  <a:pt x="7715794" y="8709"/>
                </a:cubicBezTo>
                <a:cubicBezTo>
                  <a:pt x="7768102" y="7124"/>
                  <a:pt x="7820297" y="2903"/>
                  <a:pt x="7872548" y="0"/>
                </a:cubicBezTo>
                <a:lnTo>
                  <a:pt x="8699863" y="8709"/>
                </a:lnTo>
                <a:cubicBezTo>
                  <a:pt x="8715488" y="9178"/>
                  <a:pt x="8728575" y="21183"/>
                  <a:pt x="8743405" y="26126"/>
                </a:cubicBezTo>
                <a:cubicBezTo>
                  <a:pt x="8754760" y="29911"/>
                  <a:pt x="8766776" y="31395"/>
                  <a:pt x="8778240" y="34834"/>
                </a:cubicBezTo>
                <a:cubicBezTo>
                  <a:pt x="8795825" y="40109"/>
                  <a:pt x="8812488" y="48650"/>
                  <a:pt x="8830491" y="52251"/>
                </a:cubicBezTo>
                <a:cubicBezTo>
                  <a:pt x="8862714" y="58696"/>
                  <a:pt x="9003278" y="68223"/>
                  <a:pt x="9022080" y="69669"/>
                </a:cubicBezTo>
                <a:lnTo>
                  <a:pt x="9100457" y="87086"/>
                </a:lnTo>
                <a:cubicBezTo>
                  <a:pt x="9112119" y="89777"/>
                  <a:pt x="9123937" y="92009"/>
                  <a:pt x="9135291" y="95794"/>
                </a:cubicBezTo>
                <a:cubicBezTo>
                  <a:pt x="9187224" y="113105"/>
                  <a:pt x="9174170" y="116400"/>
                  <a:pt x="9231085" y="130629"/>
                </a:cubicBezTo>
                <a:cubicBezTo>
                  <a:pt x="9248215" y="134912"/>
                  <a:pt x="9265982" y="136083"/>
                  <a:pt x="9283337" y="139337"/>
                </a:cubicBezTo>
                <a:cubicBezTo>
                  <a:pt x="9317556" y="145753"/>
                  <a:pt x="9383083" y="160514"/>
                  <a:pt x="9422674" y="165463"/>
                </a:cubicBezTo>
                <a:cubicBezTo>
                  <a:pt x="9451622" y="169081"/>
                  <a:pt x="9480731" y="171268"/>
                  <a:pt x="9509760" y="174171"/>
                </a:cubicBezTo>
                <a:cubicBezTo>
                  <a:pt x="9541731" y="206144"/>
                  <a:pt x="9511755" y="182608"/>
                  <a:pt x="9570720" y="200297"/>
                </a:cubicBezTo>
                <a:cubicBezTo>
                  <a:pt x="9610642" y="212273"/>
                  <a:pt x="9606564" y="217967"/>
                  <a:pt x="9640388" y="226423"/>
                </a:cubicBezTo>
                <a:cubicBezTo>
                  <a:pt x="9654748" y="230013"/>
                  <a:pt x="9669571" y="231541"/>
                  <a:pt x="9683931" y="235131"/>
                </a:cubicBezTo>
                <a:cubicBezTo>
                  <a:pt x="9692837" y="237357"/>
                  <a:pt x="9701700" y="240041"/>
                  <a:pt x="9710057" y="243840"/>
                </a:cubicBezTo>
                <a:cubicBezTo>
                  <a:pt x="9733693" y="254584"/>
                  <a:pt x="9754537" y="272377"/>
                  <a:pt x="9779725" y="278674"/>
                </a:cubicBezTo>
                <a:cubicBezTo>
                  <a:pt x="9888629" y="305901"/>
                  <a:pt x="9753230" y="271104"/>
                  <a:pt x="9840685" y="296091"/>
                </a:cubicBezTo>
                <a:cubicBezTo>
                  <a:pt x="9852194" y="299379"/>
                  <a:pt x="9864165" y="301015"/>
                  <a:pt x="9875520" y="304800"/>
                </a:cubicBezTo>
                <a:cubicBezTo>
                  <a:pt x="9890350" y="309743"/>
                  <a:pt x="9904233" y="317274"/>
                  <a:pt x="9919063" y="322217"/>
                </a:cubicBezTo>
                <a:cubicBezTo>
                  <a:pt x="9953590" y="333726"/>
                  <a:pt x="9987017" y="335066"/>
                  <a:pt x="10023565" y="339634"/>
                </a:cubicBezTo>
                <a:lnTo>
                  <a:pt x="10093234" y="357051"/>
                </a:lnTo>
                <a:cubicBezTo>
                  <a:pt x="10107657" y="360379"/>
                  <a:pt x="10122918" y="360563"/>
                  <a:pt x="10136777" y="365760"/>
                </a:cubicBezTo>
                <a:cubicBezTo>
                  <a:pt x="10146577" y="369435"/>
                  <a:pt x="10153067" y="379600"/>
                  <a:pt x="10162903" y="383177"/>
                </a:cubicBezTo>
                <a:cubicBezTo>
                  <a:pt x="10238319" y="410601"/>
                  <a:pt x="10217355" y="392436"/>
                  <a:pt x="10284823" y="409303"/>
                </a:cubicBezTo>
                <a:cubicBezTo>
                  <a:pt x="10302634" y="413756"/>
                  <a:pt x="10318899" y="424124"/>
                  <a:pt x="10337074" y="426720"/>
                </a:cubicBezTo>
                <a:cubicBezTo>
                  <a:pt x="10415514" y="437926"/>
                  <a:pt x="10377787" y="432055"/>
                  <a:pt x="10450285" y="444137"/>
                </a:cubicBezTo>
                <a:cubicBezTo>
                  <a:pt x="10485119" y="455748"/>
                  <a:pt x="10520696" y="465334"/>
                  <a:pt x="10554788" y="478971"/>
                </a:cubicBezTo>
                <a:cubicBezTo>
                  <a:pt x="10569302" y="484777"/>
                  <a:pt x="10583165" y="492598"/>
                  <a:pt x="10598331" y="496389"/>
                </a:cubicBezTo>
                <a:cubicBezTo>
                  <a:pt x="10618244" y="501367"/>
                  <a:pt x="10638971" y="502194"/>
                  <a:pt x="10659291" y="505097"/>
                </a:cubicBezTo>
                <a:cubicBezTo>
                  <a:pt x="10668000" y="508000"/>
                  <a:pt x="10676590" y="511284"/>
                  <a:pt x="10685417" y="513806"/>
                </a:cubicBezTo>
                <a:cubicBezTo>
                  <a:pt x="10714104" y="522002"/>
                  <a:pt x="10733876" y="525239"/>
                  <a:pt x="10763794" y="531223"/>
                </a:cubicBezTo>
                <a:cubicBezTo>
                  <a:pt x="10772503" y="537029"/>
                  <a:pt x="10779856" y="545765"/>
                  <a:pt x="10789920" y="548640"/>
                </a:cubicBezTo>
                <a:cubicBezTo>
                  <a:pt x="10856753" y="567735"/>
                  <a:pt x="10930555" y="569507"/>
                  <a:pt x="10998925" y="574766"/>
                </a:cubicBezTo>
                <a:lnTo>
                  <a:pt x="11747863" y="566057"/>
                </a:lnTo>
                <a:cubicBezTo>
                  <a:pt x="11771261" y="565559"/>
                  <a:pt x="11794826" y="563025"/>
                  <a:pt x="11817531" y="557349"/>
                </a:cubicBezTo>
                <a:cubicBezTo>
                  <a:pt x="11853153" y="548443"/>
                  <a:pt x="11886190" y="530479"/>
                  <a:pt x="11922034" y="522514"/>
                </a:cubicBezTo>
                <a:lnTo>
                  <a:pt x="12000411" y="505097"/>
                </a:lnTo>
                <a:cubicBezTo>
                  <a:pt x="12069742" y="458877"/>
                  <a:pt x="12031941" y="473224"/>
                  <a:pt x="12113623" y="461554"/>
                </a:cubicBezTo>
                <a:cubicBezTo>
                  <a:pt x="12122331" y="458651"/>
                  <a:pt x="12130922" y="455368"/>
                  <a:pt x="12139748" y="452846"/>
                </a:cubicBezTo>
                <a:cubicBezTo>
                  <a:pt x="12151257" y="449558"/>
                  <a:pt x="12163582" y="448852"/>
                  <a:pt x="12174583" y="444137"/>
                </a:cubicBezTo>
                <a:cubicBezTo>
                  <a:pt x="12258781" y="408052"/>
                  <a:pt x="12135531" y="443015"/>
                  <a:pt x="12235543" y="418011"/>
                </a:cubicBezTo>
                <a:cubicBezTo>
                  <a:pt x="12247154" y="409303"/>
                  <a:pt x="12257775" y="399087"/>
                  <a:pt x="12270377" y="391886"/>
                </a:cubicBezTo>
                <a:cubicBezTo>
                  <a:pt x="12278347" y="387332"/>
                  <a:pt x="12287980" y="386586"/>
                  <a:pt x="12296503" y="383177"/>
                </a:cubicBezTo>
                <a:cubicBezTo>
                  <a:pt x="12302530" y="380766"/>
                  <a:pt x="12308114" y="377372"/>
                  <a:pt x="12313920" y="374469"/>
                </a:cubicBezTo>
                <a:lnTo>
                  <a:pt x="12531634" y="330926"/>
                </a:lnTo>
                <a:lnTo>
                  <a:pt x="12496800" y="1071154"/>
                </a:lnTo>
                <a:lnTo>
                  <a:pt x="12496800" y="1219200"/>
                </a:lnTo>
                <a:lnTo>
                  <a:pt x="26125" y="1219200"/>
                </a:lnTo>
                <a:lnTo>
                  <a:pt x="0" y="574766"/>
                </a:lnTo>
                <a:lnTo>
                  <a:pt x="34834" y="592183"/>
                </a:lnTo>
                <a:cubicBezTo>
                  <a:pt x="110308" y="589280"/>
                  <a:pt x="185727" y="583474"/>
                  <a:pt x="261257" y="583474"/>
                </a:cubicBezTo>
                <a:cubicBezTo>
                  <a:pt x="373083" y="583474"/>
                  <a:pt x="356366" y="580344"/>
                  <a:pt x="418011" y="600891"/>
                </a:cubicBezTo>
                <a:cubicBezTo>
                  <a:pt x="434211" y="617092"/>
                  <a:pt x="439581" y="624740"/>
                  <a:pt x="461554" y="635726"/>
                </a:cubicBezTo>
                <a:cubicBezTo>
                  <a:pt x="469765" y="639831"/>
                  <a:pt x="478971" y="641531"/>
                  <a:pt x="487680" y="644434"/>
                </a:cubicBezTo>
                <a:cubicBezTo>
                  <a:pt x="496388" y="650240"/>
                  <a:pt x="504241" y="657600"/>
                  <a:pt x="513805" y="661851"/>
                </a:cubicBezTo>
                <a:cubicBezTo>
                  <a:pt x="530582" y="669308"/>
                  <a:pt x="548640" y="673463"/>
                  <a:pt x="566057" y="679269"/>
                </a:cubicBezTo>
                <a:cubicBezTo>
                  <a:pt x="650009" y="707253"/>
                  <a:pt x="732971" y="650240"/>
                  <a:pt x="766354" y="644434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29" y="2659918"/>
            <a:ext cx="2175669" cy="4351338"/>
          </a:xfrm>
        </p:spPr>
      </p:pic>
      <p:grpSp>
        <p:nvGrpSpPr>
          <p:cNvPr id="20" name="Gruppieren 19"/>
          <p:cNvGrpSpPr/>
          <p:nvPr/>
        </p:nvGrpSpPr>
        <p:grpSpPr>
          <a:xfrm>
            <a:off x="8082499" y="2323938"/>
            <a:ext cx="2219032" cy="4665825"/>
            <a:chOff x="4381500" y="1808060"/>
            <a:chExt cx="2343150" cy="5049940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381500" y="2171700"/>
              <a:ext cx="2343150" cy="4686300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80782">
              <a:off x="5177632" y="1808060"/>
              <a:ext cx="986144" cy="727281"/>
            </a:xfrm>
            <a:prstGeom prst="rect">
              <a:avLst/>
            </a:prstGeom>
          </p:spPr>
        </p:pic>
      </p:grpSp>
      <p:pic>
        <p:nvPicPr>
          <p:cNvPr id="22" name="Grafik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0019" flipH="1">
            <a:off x="321268" y="2297901"/>
            <a:ext cx="1231936" cy="868130"/>
          </a:xfrm>
          <a:prstGeom prst="rect">
            <a:avLst/>
          </a:prstGeom>
        </p:spPr>
      </p:pic>
      <p:sp>
        <p:nvSpPr>
          <p:cNvPr id="21" name="Abgerundete rechteckige Legende 20"/>
          <p:cNvSpPr/>
          <p:nvPr/>
        </p:nvSpPr>
        <p:spPr>
          <a:xfrm>
            <a:off x="1424243" y="1140673"/>
            <a:ext cx="2304482" cy="1519245"/>
          </a:xfrm>
          <a:prstGeom prst="wedgeRoundRectCallout">
            <a:avLst>
              <a:gd name="adj1" fmla="val -62274"/>
              <a:gd name="adj2" fmla="val 106472"/>
              <a:gd name="adj3" fmla="val 16667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Hallo Marco,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nach unserer letzten Diskussion habe ich übrigens meine 100 LES-Aktien gestern verkauft. Das war ein super Tipp!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Abgerundete rechteckige Legende 23"/>
          <p:cNvSpPr/>
          <p:nvPr/>
        </p:nvSpPr>
        <p:spPr>
          <a:xfrm>
            <a:off x="2011626" y="866201"/>
            <a:ext cx="2304482" cy="1519245"/>
          </a:xfrm>
          <a:prstGeom prst="wedgeRoundRectCallout">
            <a:avLst>
              <a:gd name="adj1" fmla="val -88313"/>
              <a:gd name="adj2" fmla="val 124027"/>
              <a:gd name="adj3" fmla="val 16667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Warum hast du denn schlechte Laune?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Für mich hat sich das gelohnt. Ich habe einen schönen Kursgewinn erzielt.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6" name="Wolke 35"/>
          <p:cNvSpPr/>
          <p:nvPr/>
        </p:nvSpPr>
        <p:spPr>
          <a:xfrm>
            <a:off x="3343438" y="3145480"/>
            <a:ext cx="4636735" cy="2266559"/>
          </a:xfrm>
          <a:prstGeom prst="cloud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Welche Botschaft gibt uns Marco mit auf den Weg?</a:t>
            </a:r>
          </a:p>
        </p:txBody>
      </p:sp>
      <p:sp>
        <p:nvSpPr>
          <p:cNvPr id="26" name="Abgerundete rechteckige Legende 25"/>
          <p:cNvSpPr/>
          <p:nvPr/>
        </p:nvSpPr>
        <p:spPr>
          <a:xfrm>
            <a:off x="2139081" y="1468036"/>
            <a:ext cx="2304482" cy="1891732"/>
          </a:xfrm>
          <a:prstGeom prst="wedgeRoundRectCallout">
            <a:avLst>
              <a:gd name="adj1" fmla="val -93686"/>
              <a:gd name="adj2" fmla="val 57587"/>
              <a:gd name="adj3" fmla="val 16667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Das verstehe ich nicht, wir haben doch gleich viele Aktien von derselben AG gehabt und beide haben wir gestern verkauft. Zudem sind die fundamentalen Daten der LES AG doch klasse!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Abgerundete rechteckige Legende 24"/>
          <p:cNvSpPr/>
          <p:nvPr/>
        </p:nvSpPr>
        <p:spPr>
          <a:xfrm>
            <a:off x="6569974" y="1249177"/>
            <a:ext cx="1779975" cy="1106660"/>
          </a:xfrm>
          <a:prstGeom prst="wedgeRoundRectCallout">
            <a:avLst>
              <a:gd name="adj1" fmla="val 87963"/>
              <a:gd name="adj2" fmla="val 151030"/>
              <a:gd name="adj3" fmla="val 16667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Meine Anlage in LES-Aktien war leider nicht so rosig. Dieses Geschäft muss ich abhaken.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Abgerundete rechteckige Legende 22"/>
          <p:cNvSpPr/>
          <p:nvPr/>
        </p:nvSpPr>
        <p:spPr>
          <a:xfrm>
            <a:off x="6767595" y="1463513"/>
            <a:ext cx="1961489" cy="1340278"/>
          </a:xfrm>
          <a:prstGeom prst="wedgeRoundRectCallout">
            <a:avLst>
              <a:gd name="adj1" fmla="val 67479"/>
              <a:gd name="adj2" fmla="val 101126"/>
              <a:gd name="adj3" fmla="val 16667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Hallo Kassandra,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naja für dich vielleicht. Ich bin froh, dass ich die Aktien gestern überhaupt los geworden bin.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7" name="Abgerundete rechteckige Legende 26"/>
          <p:cNvSpPr/>
          <p:nvPr/>
        </p:nvSpPr>
        <p:spPr>
          <a:xfrm>
            <a:off x="5687336" y="1734739"/>
            <a:ext cx="2179082" cy="1287450"/>
          </a:xfrm>
          <a:prstGeom prst="wedgeRoundRectCallout">
            <a:avLst>
              <a:gd name="adj1" fmla="val 102825"/>
              <a:gd name="adj2" fmla="val 84445"/>
              <a:gd name="adj3" fmla="val 16667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 hast du schon recht! Aber leider kommt es nicht nur auf die Kennzahlen bei der Aktienanlage an.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53288" y="1734739"/>
            <a:ext cx="588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/>
              <a:t>?</a:t>
            </a:r>
            <a:endParaRPr lang="de-DE" sz="4000" b="1" dirty="0"/>
          </a:p>
        </p:txBody>
      </p:sp>
      <p:sp>
        <p:nvSpPr>
          <p:cNvPr id="39" name="Abgerundetes Rechteck 38"/>
          <p:cNvSpPr/>
          <p:nvPr/>
        </p:nvSpPr>
        <p:spPr>
          <a:xfrm>
            <a:off x="-790575" y="-465039"/>
            <a:ext cx="14173200" cy="7780238"/>
          </a:xfrm>
          <a:prstGeom prst="roundRect">
            <a:avLst/>
          </a:prstGeom>
          <a:solidFill>
            <a:schemeClr val="accent1"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/>
              <a:t>Chartanalyse bei der </a:t>
            </a:r>
            <a:r>
              <a:rPr lang="de-DE" sz="4800" dirty="0" smtClean="0"/>
              <a:t>Auswahl</a:t>
            </a:r>
          </a:p>
          <a:p>
            <a:pPr algn="ctr"/>
            <a:r>
              <a:rPr lang="de-DE" sz="4800" dirty="0" smtClean="0"/>
              <a:t>geeigneter </a:t>
            </a:r>
            <a:r>
              <a:rPr lang="de-DE" sz="4800" dirty="0"/>
              <a:t>Kauf- und </a:t>
            </a:r>
            <a:r>
              <a:rPr lang="de-DE" sz="4800" dirty="0" smtClean="0"/>
              <a:t>Verkaufszeitpunkte</a:t>
            </a:r>
          </a:p>
          <a:p>
            <a:pPr algn="ctr"/>
            <a:r>
              <a:rPr lang="de-DE" sz="4800" dirty="0" smtClean="0"/>
              <a:t>zur </a:t>
            </a:r>
            <a:r>
              <a:rPr lang="de-DE" sz="4800" dirty="0"/>
              <a:t>Renditeoptimierung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59758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2735 0.51944 " pathEditMode="relative" ptsTypes="AA">
                                      <p:cBhvr>
                                        <p:cTn id="38" dur="2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animMotion origin="layout" path="M 2.91667E-6 1.85185E-6 L -0.32735 0.5194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67" y="2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 animBg="1"/>
      <p:bldP spid="21" grpId="0" animBg="1"/>
      <p:bldP spid="24" grpId="0" animBg="1"/>
      <p:bldP spid="36" grpId="0" animBg="1"/>
      <p:bldP spid="26" grpId="0" animBg="1"/>
      <p:bldP spid="25" grpId="0" animBg="1"/>
      <p:bldP spid="23" grpId="0" animBg="1"/>
      <p:bldP spid="27" grpId="0" animBg="1"/>
      <p:bldP spid="38" grpId="0"/>
      <p:bldP spid="39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Breitbild</PresentationFormat>
  <Paragraphs>15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Larissa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Tom Rädle</dc:creator>
  <cp:lastModifiedBy>Tom Rädle</cp:lastModifiedBy>
  <cp:revision>22</cp:revision>
  <dcterms:created xsi:type="dcterms:W3CDTF">2015-07-16T12:56:34Z</dcterms:created>
  <dcterms:modified xsi:type="dcterms:W3CDTF">2015-07-28T08:04:55Z</dcterms:modified>
</cp:coreProperties>
</file>