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1593 3359 3680 0 0,'0'0'167'0'0,"0"0"227"0"0,0 0 854 0 0,0 0 373 0 0,0 0 71 0 0,0 0-134 0 0,0 0-638 0 0,0 0-286 0 0,0 0-52 0 0,3-6 340 0 0,-2-1-747 0 0,0 0 0 0 0,-1 0 0 0 0,0 0 0 0 0,0 0-1 0 0,-1 0 1 0 0,1 0 0 0 0,-1 0 0 0 0,-1-2-175 0 0,-5-15 442 0 0,-6-16-442 0 0,7 19 37 0 0,-127-356 1281 0 0,108 309-1302 0 0,-194-457 473 0 0,116 320-292 0 0,11 27-130 0 0,0-1-67 0 0,14 29 0 0 0,35 62-6 0 0,-125-243 76 0 0,-134-222-70 0 0,242 445 0 0 0,-20-36-53 0 0,-32-58 42 0 0,99 177 69 0 0,-1 1 0 0 0,-12-15-58 0 0,19 32 234 0 0,8 15-126 0 0,9 15-295 0 0,2 0 135 0 0,2 0-1 0 0,1-1 1 0 0,1-1 0 0 0,8 9 52 0 0,5-2-808 0 0,-28-26-624 0 0,-1-2-4077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4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7456 0 0,'0'0'166'0'0,"0"0"29"0"0,0 0 12 0 0,0 0 3 0 0,0 0 13 0 0,0 0 8 0 0,0 0 1 0 0,0 0 20 0 0,0 0 85 0 0,0 0 42 0 0,0 0 5 0 0,0 0-27 0 0,0 2-110 0 0,1 4-154 0 0,0-1 0 0 0,0 0 0 0 0,0 0 0 0 0,1 0 0 0 0,0 0 0 0 0,0 0 0 0 0,0 0-1 0 0,1-1 1 0 0,1 3-93 0 0,9 18 205 0 0,-11-20-202 0 0,5 12 37 0 0,0-1 0 0 0,9 14-40 0 0,-12-23 15 0 0,-1-1 0 0 0,0 2 1 0 0,0-1-1 0 0,1 5-15 0 0,6 15 3 0 0,-8-22-3 0 0,7 13 0 0 0,-7-16-1 0 0,3 13-29 0 0,-4-13-125 0 0,-1-2-35 0 0,1 2-2 0 0,2 3 42 0 0,-2-3 146 0 0,-2-7-23 0 0,0 1-1 0 0,-1 0 1 0 0,1 0-1 0 0,-1 0 0 0 0,0 0 1 0 0,1 0-1 0 0,-2 1 28 0 0,-2-9 13 0 0,-9-23 73 0 0,-2 0-1 0 0,-3-2-85 0 0,-13-22 75 0 0,31 58-72 0 0,1 0-7 0 0,-1 0 0 0 0,0 0 1 0 0,0 0-1 0 0,1-1 0 0 0,-1 1 0 0 0,1 0 1 0 0,-1 0-1 0 0,1-1 0 0 0,-1 1 0 0 0,1 0 1 0 0,0 0-1 0 0,0-1 4 0 0,0-1-3 0 0,0 0 0 0 0,1 0-1 0 0,0 0 1 0 0,0 0 0 0 0,0 0 0 0 0,0 0 0 0 0,1-1 3 0 0,-2 3 76 0 0,-7-6 242 0 0,13 13-162 0 0,-2 1 0 0 0,1-1 0 0 0,-1 1 0 0 0,0 0 0 0 0,0 0 0 0 0,-1 1 0 0 0,0-1-1 0 0,0 1-155 0 0,17 34 263 0 0,3 1-271 0 0,-2 0 0 0 0,12 37 8 0 0,-14-35 44 0 0,14 21-44 0 0,-2-4 20 0 0,-26-52-20 0 0,1 0 0 0 0,0-1 0 0 0,0 0 0 0 0,1 0 0 0 0,4 3 0 0 0,-11-11 1 0 0,1 0-1 0 0,0 0 1 0 0,0 0 0 0 0,-1 0 0 0 0,1 0 0 0 0,0 0 0 0 0,-1 1 0 0 0,1-1 0 0 0,-1 0 0 0 0,0 0 0 0 0,1 1-1 0 0,-1-1 6 0 0,1 1 76 0 0,-1-2 28 0 0,0 0 2 0 0,0 0-30 0 0,0 0-123 0 0,0 0-58 0 0,0 0-11 0 0,0-2 16 0 0,0-9 80 0 0,0 4 11 0 0,0 0 1 0 0,0-1-1 0 0,0 1 1 0 0,-1-1-1 0 0,0 1 1 0 0,-1 0-1 0 0,0 0 1 0 0,-1-3 2 0 0,1 6-23 0 0,-32-90-362 0 0,8 27-38 0 0,10 24-116 0 0,-4-12-75 0 0,6 18 674 0 0,1 7-39 0 0,9 23-80 0 0,1 3 63 0 0,3 3 86 0 0,0 1 0 0 0,0 0 2 0 0,0 0 44 0 0,2 2-75 0 0,0 1 1 0 0,0-1-1 0 0,0 1 0 0 0,0-1 0 0 0,0 1 0 0 0,-1 0 0 0 0,1-1 1 0 0,0 3-62 0 0,18 41 397 0 0,-1 1 0 0 0,1 12-397 0 0,18 45 202 0 0,3 1-202 0 0,-40-101 0 0 0,7 10 0 0 0,-4-7 0 0 0,-19-45 16 0 0,-2 2-1 0 0,-9-12-15 0 0,0-3 9 0 0,15 32-31 0 0,0 1 0 0 0,-11-13 22 0 0,-5-7-20 0 0,10 13 22 0 0,10 16-6 0 0,1-1-1 0 0,0 0 0 0 0,0-1 1 0 0,-2-6 4 0 0,1 1-35 0 0,-1 1 0 0 0,-1 0 1 0 0,-4-5 34 0 0,-11-19 176 0 0,6 0-576 0 0,17 38 284 0 0,1 1 149 0 0,0 0 60 0 0,0 0 17 0 0,0 0-2 0 0,0 0-18 0 0,0 0 16 0 0,0 0 99 0 0,0 0 47 0 0,0 0 11 0 0,0 0-25 0 0,0 0-106 0 0,0 0-48 0 0,0 0-10 0 0,0 0 12 0 0,0 0 61 0 0,0 0 21 0 0,0 0 7 0 0,0 0-7 0 0,0 0-32 0 0,0 0-10 0 0,0 0-4 0 0,0 0-34 0 0,0 0-135 0 0,0 0-60 0 0,0 0-11 0 0,22 5 874 0 0,-21-5-249 0 0,11-4-23 0 0,18-4-708 0 0,0-2 0 0 0,2-2 224 0 0,-3 2-28 0 0,-17 4 28 0 0,7 0 0 0 0,-13 4 0 0 0,-1 1 0 0 0,1 0 0 0 0,-1-1 0 0 0,0 0 0 0 0,2-1 0 0 0,-2 0 0 0 0,0 1 0 0 0,1 0 0 0 0,-1 1 0 0 0,0-1 0 0 0,3 1 0 0 0,14-3-1 0 0,23-7 1 0 0,15-2-71 0 0,-48 10 71 0 0,-10 2 0 0 0,21-1 0 0 0,-11 1 0 0 0,-4-4 27 0 0,-5 4 15 0 0,5-14 545 0 0,-5 7-611 0 0,-3 7-92 0 0,0 1-6 0 0,0-1 27 0 0,-3-5 64 0 0,3 5-2 0 0,0 1 100 0 0,0 0 49 0 0,0 0 10 0 0,0 0-47 0 0,-5 3-260 0 0,1 0 0 0 0,0 0 0 0 0,-1 0-1 0 0,1 0 1 0 0,0 1 0 0 0,1 0 0 0 0,-1 0 0 0 0,1 0 0 0 0,-1 1 181 0 0,2-3-36 0 0,0 1 1 0 0,0-1 0 0 0,0 1 0 0 0,0-1 0 0 0,1 1-1 0 0,-1 0 1 0 0,1 1 35 0 0,-2 2-25 0 0,-4 8 25 0 0,0 0 0 0 0,-2 10 0 0 0,4-12 0 0 0,0 1 0 0 0,0-1 0 0 0,-7 10 0 0 0,8-15-54 0 0,0 0 0 0 0,1 1 0 0 0,0 0 0 0 0,1-1 1 0 0,0 1-1 0 0,-1 4 54 0 0,-8 25-177 0 0,5-17 164 0 0,0 1 1 0 0,-1 10 12 0 0,-4 19 5 0 0,3-10-5 0 0,7-30 0 0 0,-1 0 0 0 0,0 0 0 0 0,-3 7 0 0 0,3-10-3 0 0,1-4 5 0 0,1-1 0 0 0,-1 1 0 0 0,0-1 0 0 0,0 1 0 0 0,0-1 0 0 0,0 0 0 0 0,-1 1 0 0 0,-1 1-2 0 0,3-3 64 0 0,-6-17 80 0 0,6 2-119 0 0,0 0-1 0 0,0 0 1 0 0,2 1 0 0 0,0-1 0 0 0,0 0-1 0 0,1 1 1 0 0,1 0 0 0 0,1-3-25 0 0,5-24-1 0 0,0 2-108 0 0,-5 24 69 0 0,-2 1 0 0 0,0-1 0 0 0,0 1 0 0 0,-1-1 0 0 0,-1-2 40 0 0,2-44-36 0 0,-3 59 121 0 0,0 1 11 0 0,0 0-6 0 0,0 1-82 0 0,-1 0 0 0 0,0 1 0 0 0,1-1 0 0 0,0 0 0 0 0,-1 1 0 0 0,1-1 0 0 0,0 1 0 0 0,0-1 0 0 0,-1 0 0 0 0,1 1 0 0 0,0 0-8 0 0,0 1 26 0 0,-10 50 438 0 0,3-23-401 0 0,2 0 0 0 0,0 0 1 0 0,2 21-64 0 0,-2 94-79 0 0,3-127-117 0 0,1-17 181 0 0,1 1 0 0 0,-1 0 1 0 0,1 0-1 0 0,0 0 0 0 0,0-1 1 0 0,0 1-1 0 0,0 0 0 0 0,0 0 1 0 0,0 0-1 0 0,0-1 0 0 0,1 1 1 0 0,-1 0-1 0 0,1 0 1 0 0,-1 0-1 0 0,1 0 15 0 0,0-1 161 0 0,-1-1 21 0 0,0 0-48 0 0,0 0-206 0 0,0 0-89 0 0,0 0-20 0 0,2-2 212 0 0,-1-1 1 0 0,1 1 0 0 0,0 0-1 0 0,-1-1 1 0 0,1 1 0 0 0,-1-1-1 0 0,0 0 1 0 0,0 1 0 0 0,0-1 0 0 0,0-2-32 0 0,6-32 209 0 0,-3 10-215 0 0,1 6-200 0 0,-2-1 0 0 0,0 1 0 0 0,-1-7 206 0 0,2-19-8 0 0,-3 39 33 0 0,-1 1 0 0 0,-1-1 1 0 0,1 1-1 0 0,-1-1 0 0 0,-1-3-25 0 0,-2-28-70 0 0,3 28 34 0 0,0-1-1 0 0,-1 0 0 0 0,0 1 1 0 0,-3-9 36 0 0,3 17-2 0 0,-2 11 13 0 0,-2 15 21 0 0,1-6 43 0 0,1 0-1 0 0,0 0 1 0 0,2 1 0 0 0,-1 16-75 0 0,1 23-267 0 0,0-38 294 0 0,1 1 0 0 0,1-1-1 0 0,1 0 1 0 0,1 0 0 0 0,0 1 0 0 0,3 3-27 0 0,-1 2-164 0 0,-3-20 226 0 0,-1 0 1 0 0,1 0-1 0 0,0 0 0 0 0,1 0 0 0 0,-1-1 1 0 0,1 1-1 0 0,0 0 0 0 0,0-1 1 0 0,0 1-1 0 0,2 0-62 0 0,-3-3 60 0 0,-1-2-129 0 0,8-48-167 0 0,-13-32 2 0 0,4 72 185 0 0,-12-77-35 0 0,11 65 162 0 0,-2-1 1 0 0,-4-16-79 0 0,-4-19-2 0 0,11 52 2 0 0,0 1 0 0 0,0-1 0 0 0,-1 1 0 0 0,1-1 0 0 0,-1 1 0 0 0,0-1 0 0 0,-6-15 0 0 0,3 11 0 0 0,-7-3 0 0 0,12 11 0 0 0,-1-1 0 0 0,1 1 0 0 0,0 0 0 0 0,0-1 0 0 0,-1 1 0 0 0,1 0 0 0 0,0-1 0 0 0,-1 1 0 0 0,1 0 0 0 0,0 0 0 0 0,-1-1 0 0 0,1 1 0 0 0,0 0 0 0 0,-1 0 0 0 0,1 0 0 0 0,-1-1 0 0 0,1 1 0 0 0,0 0 0 0 0,-1 0 0 0 0,1 0 0 0 0,-1 0 0 0 0,1 0 0 0 0,-1 0 0 0 0,1 0 0 0 0,0 0 0 0 0,-1 0 0 0 0,1 0 0 0 0,-1 0 0 0 0,1 0 0 0 0,0 0 0 0 0,-1 0 0 0 0,1 1 0 0 0,-1-1 0 0 0,1 0 0 0 0,-5-1 0 0 0,0 1 0 0 0,0 0 0 0 0,0 0 0 0 0,1 1 0 0 0,-1-1 0 0 0,0 1 0 0 0,0 0 0 0 0,1 0 0 0 0,-1 1 0 0 0,1-1 0 0 0,-1 1 0 0 0,-2 1 0 0 0,-23 9-178 0 0,27-10 170 0 0,-1-1-1 0 0,0 1 1 0 0,1-1-1 0 0,-1 0 1 0 0,0 0-1 0 0,0 0 1 0 0,0 0 8 0 0,-18 4-11 0 0,16-4 11 0 0,4 0 0 0 0,10 0 0 0 0,13 1 0 0 0,-11-2 0 0 0,1 0 0 0 0,-1-1 0 0 0,1 0 0 0 0,-1-1 0 0 0,0 0 0 0 0,1 0 0 0 0,-1-1 0 0 0,0 0 0 0 0,4-3 0 0 0,0 0 0 0 0,-9 5 0 0 0,0-1 0 0 0,-1 0 0 0 0,1-1 0 0 0,-1 1 0 0 0,3-2 0 0 0,65-39 458 0 0,-70 42-408 0 0,10-3 310 0 0,0 2-228 0 0,-6 2-43 0 0,-7 4 174 0 0,0-3-279 0 0,0 0 0 0 0,0-1 1 0 0,0 1-1 0 0,0-1 0 0 0,0 1 0 0 0,1-1 0 0 0,-1 1 0 0 0,0-1 0 0 0,0 1 1 0 0,0-1-1 0 0,0 0 0 0 0,0 0 0 0 0,-1 1 0 0 0,0-1 16 0 0,-50 9-578 0 0,-9-7 66 0 0,29-2 512 0 0,31 0 0 0 0,0 0 0 0 0,0 0 0 0 0,0 0 0 0 0,0 0 0 0 0,0 0 0 0 0,0 0 0 0 0,0 0 0 0 0,0 0 0 0 0,0 0 0 0 0,1 0 0 0 0,-1 0 0 0 0,0 1 0 0 0,0-1 0 0 0,0 0 0 0 0,0 1 0 0 0,0-1 0 0 0,-13 7 0 0 0,17-8-1 0 0,4-1 226 0 0,0-1 1 0 0,-1 0-1 0 0,1 0 1 0 0,-1-1-1 0 0,2-1-225 0 0,22-7 121 0 0,-11 4-121 0 0,-3-2 188 0 0,-14 10-16 0 0,-2 0-4 0 0,0 0-49 0 0,0 0-207 0 0,0 0-88 0 0,0 0-16 0 0,0 0 13 0 0,-2 2 93 0 0,-25 27 9 0 0,20-23 42 0 0,1 0 0 0 0,-1 1 0 0 0,1 0 0 0 0,-1 3 34 0 0,-57 71-926 0 0,55-68 895 0 0,7-12 42 0 0,1 1 0 0 0,-1-1 0 0 0,1 1 0 0 0,-1 0 0 0 0,1 0 1 0 0,0 0-1 0 0,0 0 0 0 0,0-1 0 0 0,0 1 0 0 0,0 1 0 0 0,1-1 0 0 0,-1 0 0 0 0,1 0 0 0 0,-1 0 1 0 0,1 1-11 0 0,0-2 205 0 0,0-1 19 0 0,0 0-55 0 0,0 2-257 0 0,0-1 42 0 0,0 0 16 0 0,-1 0-1 0 0,1 0 1 0 0,0 0 0 0 0,0 1 0 0 0,1-1 0 0 0,-1 0 0 0 0,0 0-1 0 0,0 0 1 0 0,0 0 0 0 0,1 0 0 0 0,-1 0 0 0 0,1 0-1 0 0,-1 0 1 0 0,1 0 0 0 0,-1 0 0 0 0,1 0 0 0 0,-1 0-1 0 0,1 0 1 0 0,0 0 30 0 0,19 8 214 0 0,-17-8-113 0 0,-1 0 123 0 0,10-8-143 0 0,-7 4-122 0 0,0-1 0 0 0,-1 1 0 0 0,1-1 0 0 0,-1 0-1 0 0,0 0 1 0 0,0 0 0 0 0,0-1 0 0 0,-1 1 0 0 0,1-1 0 0 0,-1 0-1 0 0,0 0 1 0 0,-1 0 0 0 0,1 0 0 0 0,-1-1 0 0 0,0 1 0 0 0,0-3 41 0 0,10-28 0 0 0,-13 35 0 0 0,-1 7 2 0 0,-3 13 145 0 0,5-18-126 0 0,0 8 77 0 0,0-1 0 0 0,1 1-1 0 0,0 0 1 0 0,0-1-1 0 0,1 2-97 0 0,1 3-256 0 0,-1-1 1 0 0,1 11 255 0 0,-2-15 64 0 0,0 0 0 0 0,0 0 0 0 0,1-1-1 0 0,0 1 1 0 0,0 0 0 0 0,1 0 0 0 0,0-1 0 0 0,1 2-64 0 0,26 49-637 0 0,-29-57 754 0 0,-1-1 69 0 0,0 0 26 0 0,5 5-135 0 0,-3-4-433 0 0,-1-7 349 0 0,-2 1 43 0 0,1-1 0 0 0,-1 0 0 0 0,-1 1-1 0 0,1-1 1 0 0,-2-3-36 0 0,-3-12-269 0 0,3 7 224 0 0,-1-1 0 0 0,-1 1 0 0 0,-5-11 45 0 0,4 12-14 0 0,1-1 0 0 0,1 1 1 0 0,-2-9 13 0 0,5 12-12 0 0,1 7 6 0 0,-1 0-1 0 0,1 0 1 0 0,-1 1-1 0 0,1-1 1 0 0,-1 0-1 0 0,0 1 1 0 0,0-1-1 0 0,0 1 1 0 0,-1-1-1 0 0,1 1 1 0 0,-2-2 6 0 0,3 38-53 0 0,4-13 77 0 0,0-1 0 0 0,2 0 0 0 0,6 17-24 0 0,-7-25 0 0 0,15 36 0 0 0,-2 1 0 0 0,1 13 0 0 0,-11-38 0 0 0,1 6 0 0 0,-5-14-4 0 0,-3-13 23 0 0,0 0-1 0 0,0 0 0 0 0,0 1 1 0 0,0-1-1 0 0,-1 1 1 0 0,0-1-1 0 0,0 1 1 0 0,0 1-19 0 0,0-6 9 0 0,0-1 0 0 0,-1 1 1 0 0,1 0-1 0 0,-1-1 1 0 0,1 1-1 0 0,-1 0 1 0 0,0-1-1 0 0,0 1 1 0 0,1 0-1 0 0,-1 0 1 0 0,0 0-1 0 0,0-1 0 0 0,0 1 1 0 0,-1-1-10 0 0,-8-10-82 0 0,-26-78-72 0 0,20 47 154 0 0,13 30 0 0 0,-2 1 0 0 0,0-1 0 0 0,-5-9 0 0 0,-3-12-436 0 0,12 32-51 0 0,1 2-22 0 0,0 0-3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9728 0 0,'0'0'446'0'0,"0"0"-10"0"0,0 0-138 0 0,2 1 450 0 0,1 2-322 0 0,-1 0 0 0 0,1 0 0 0 0,-1 0-1 0 0,0 0 1 0 0,1 0 0 0 0,-1 0 0 0 0,-1 0 0 0 0,1 1 0 0 0,0-1 0 0 0,-1 1-426 0 0,13 40 2510 0 0,-4-9-1064 0 0,3 1 724 0 0,1 15-2170 0 0,-11-43 102 0 0,-1 0 0 0 0,2 0 1 0 0,-1-1-1 0 0,1 1 0 0 0,1-1 0 0 0,-1 0 1 0 0,3 3-103 0 0,1 0 64 0 0,2-5-8 0 0,-8-4-71 0 0,1 0 0 0 0,0 0 0 0 0,-1 0 0 0 0,1-1 0 0 0,0 1 1 0 0,0-1-1 0 0,-1 0 0 0 0,1 0 0 0 0,0 0 0 0 0,0 0 1 0 0,0 0-1 0 0,-1-1 0 0 0,1 1 0 0 0,0-1 0 0 0,-1 0 0 0 0,1 0 1 0 0,0 0-1 0 0,-1 0 0 0 0,1 0 0 0 0,-1 0 0 0 0,1-1 0 0 0,-1 1 1 0 0,0-1-1 0 0,0 0 0 0 0,0 0 0 0 0,0 1 0 0 0,0-1 0 0 0,1-1 15 0 0,5-8-238 0 0,0 1-1 0 0,0-2 0 0 0,-1 1 1 0 0,0-1-1 0 0,2-6 239 0 0,7-12-645 0 0,-9 12 385 0 0,-6 16 202 0 0,1 4 3 0 0,1 3 97 0 0,0 1-1 0 0,0 0 1 0 0,-1-1 0 0 0,0 1 0 0 0,0 0-1 0 0,0 0 1 0 0,-1 1 0 0 0,1 5-42 0 0,2 6 111 0 0,-2-10-37 0 0,-1 1-1 0 0,0 0 1 0 0,-1 0-1 0 0,0 5-73 0 0,1 9 114 0 0,12 162 566 0 0,-13 169 12 0 0,-1-314-642 0 0,-2 0 0 0 0,-2-1-1 0 0,-2 0 1 0 0,-8 28-50 0 0,12-55 26 0 0,0 0 0 0 0,-2-1-1 0 0,1 1 1 0 0,-1-1 0 0 0,-1-1 0 0 0,-3 5-26 0 0,6-10 14 0 0,0-1-1 0 0,-1 0 1 0 0,0 0 0 0 0,0 0 0 0 0,0 0-1 0 0,0-1 1 0 0,-1 1 0 0 0,1-1 0 0 0,-1 0-1 0 0,0 0 1 0 0,0-1 0 0 0,0 0 0 0 0,0 0 0 0 0,0 0-1 0 0,-2 0-13 0 0,1 0 3 0 0,-1-1-1 0 0,1 0 0 0 0,0-1 1 0 0,-1 0-1 0 0,1 0 0 0 0,0 0 0 0 0,-1-1 1 0 0,1 1-1 0 0,0-1 0 0 0,0-1 1 0 0,-1 0-1 0 0,1 1 0 0 0,0-2 1 0 0,1 1-1 0 0,-1-1 0 0 0,0 0 1 0 0,1 0-1 0 0,-4-2-2 0 0,2 0-23 0 0,0-1 1 0 0,0 1-1 0 0,0-1 0 0 0,0 0 0 0 0,1-1 1 0 0,0 1-1 0 0,1-1 0 0 0,0 0 1 0 0,0-1-1 0 0,0 1 0 0 0,1-1 1 0 0,0 0-1 0 0,0-1 23 0 0,2 4-22 0 0,-3-7-28 0 0,0 0 0 0 0,1 0 0 0 0,1-1 1 0 0,0 1-1 0 0,0-1 0 0 0,2 0 0 0 0,-1-5 50 0 0,3-14-747 0 0,1-1 0 0 0,1 1 0 0 0,2 1-1 0 0,1-1 1 0 0,1 1 0 0 0,2 0 0 0 0,4-8 747 0 0,0 8-2197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83 5528 0 0,'0'0'422'0'0,"-9"-12"1025"0"0,6 6-526 0 0,0 2-233 0 0,1-1 0 0 0,-1 0 0 0 0,0 1 0 0 0,-1-1 0 0 0,1 1 0 0 0,-1 0 0 0 0,0 0 0 0 0,0 1 0 0 0,0-1 0 0 0,0 1 0 0 0,0-1 0 0 0,-1 2 0 0 0,-3-3-688 0 0,3 3 380 0 0,-1 0 0 0 0,1 1 0 0 0,0 0 1 0 0,0 0-1 0 0,-1 0 0 0 0,1 1 0 0 0,-1 0 0 0 0,1 0 0 0 0,0 0 0 0 0,-1 1 0 0 0,1 0 0 0 0,0 0 0 0 0,-1 0-380 0 0,2 0 68 0 0,0 1-1 0 0,1-1 1 0 0,-1 1 0 0 0,1 0-1 0 0,-1 0 1 0 0,1 0-1 0 0,0 1 1 0 0,0-1-1 0 0,0 1 1 0 0,0-1-1 0 0,0 1 1 0 0,0 0-68 0 0,-1 3 7 0 0,-1-1 0 0 0,1 0 0 0 0,0 1 0 0 0,1 0 1 0 0,-1 0-1 0 0,0 3-7 0 0,1-2 3 0 0,1 0 1 0 0,0 1-1 0 0,0-1 1 0 0,1 0-1 0 0,0 1 1 0 0,0-1-1 0 0,1 1 1 0 0,0-1-1 0 0,0 1 1 0 0,1-1 0 0 0,0 1-1 0 0,0-1 1 0 0,1 0-1 0 0,-1 1 1 0 0,2-1-1 0 0,-1 0 1 0 0,1 0-1 0 0,0 0 1 0 0,1-1-1 0 0,0 2-3 0 0,27 32 0 0 0,5 0 0 0 0,-26-24 0 0 0,12 18 0 0 0,-19-27 78 0 0,0 0-1 0 0,0-1 0 0 0,-1 1 1 0 0,0 0-1 0 0,0 0 0 0 0,1 6-77 0 0,-3-11 26 0 0,0 1 0 0 0,0 0 0 0 0,0-1-1 0 0,-1 1 1 0 0,1 0 0 0 0,-1 0 0 0 0,1-1-1 0 0,-1 1 1 0 0,0-1 0 0 0,0 1 0 0 0,0 0 0 0 0,0-1-1 0 0,-1 0 1 0 0,1 1 0 0 0,-1-1 0 0 0,1 0-1 0 0,-1 0 1 0 0,-1 2-26 0 0,1-3 0 0 0,0 3 6 0 0,-1-1 0 0 0,0 0 0 0 0,0 1 0 0 0,0-2-1 0 0,-1 1 1 0 0,1 0 0 0 0,0-1 0 0 0,-1 1 0 0 0,0-1-1 0 0,0 0 1 0 0,-3 1-6 0 0,-2 1-8 0 0,-1 0-43 0 0,1-1 0 0 0,-1 0-1 0 0,0 0 1 0 0,0-1-1 0 0,0 0 1 0 0,0 0-1 0 0,-10-1 52 0 0,12 0-16 0 0,5-1 16 0 0,1 1 0 0 0,0-1 0 0 0,0 0 0 0 0,0 0 0 0 0,-1-1 0 0 0,1 1 0 0 0,0 0 0 0 0,0-1 0 0 0,-2 1 0 0 0,-4-4-12 0 0,7 3 3 0 0,0 1-1 0 0,0-1 0 0 0,0 0 1 0 0,1 0-1 0 0,-1 1 0 0 0,0-1 1 0 0,1 0-1 0 0,-1 0 0 0 0,0 0 1 0 0,1 0-1 0 0,-1 0 0 0 0,1 0 0 0 0,0 0 1 0 0,-1 0-1 0 0,1 0 0 0 0,0 0 1 0 0,0 0-1 0 0,-1 0 0 0 0,1 0 1 0 0,0 0-1 0 0,0 0 0 0 0,0 0 1 0 0,0 0-1 0 0,0 0 0 0 0,1 0 1 0 0,-1 0-1 0 0,0 0 0 0 0,0 0 1 0 0,1 0-1 0 0,-1 0 0 0 0,1 0 10 0 0,3-7-58 0 0,0 1 0 0 0,1 0 0 0 0,0 1-1 0 0,1-1 1 0 0,0 1 0 0 0,0 0 0 0 0,0 0 0 0 0,0 1-1 0 0,2-1 59 0 0,57-39-419 0 0,-23 16 64 0 0,-3 3-587 0 0,24-12 942 0 0,-57 35-34 0 0,0 0 0 0 0,0 0-1 0 0,0 1 1 0 0,1 0 0 0 0,-1 0-1 0 0,1 0 1 0 0,-1 1-1 0 0,1 0 1 0 0,1 0 34 0 0,-7 1 61 0 0,9 9 163 0 0,-8-6-172 0 0,1 0-1 0 0,-1 0 0 0 0,0 1 0 0 0,0-1 1 0 0,0 1-1 0 0,0-1 0 0 0,-1 1 0 0 0,1 0 1 0 0,-1 0-1 0 0,0 0 0 0 0,0 0 0 0 0,-1 0 1 0 0,1 1-52 0 0,0 9 173 0 0,0 0 0 0 0,-2 0 1 0 0,0 3-174 0 0,0 15 181 0 0,0 1 4 0 0,0-19-137 0 0,1 0 0 0 0,0 0 0 0 0,1 0-1 0 0,1-1 1 0 0,1 8-48 0 0,-2-13-49 0 0,-1-7-202 0 0,0-1-66 0 0,0 0-10 0 0,0 0-221 0 0,0 0-924 0 0,0 0-396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16471 0 0,'0'0'728'0'0,"0"0"152"0"0,0 0-704 0 0,0 0-176 0 0,0 0 0 0 0,0 0 0 0 0,0 0 0 0 0,0 0 0 0 0,0 0 0 0 0,0 0-96 0 0,0 0-64 0 0,0 0-8 0 0,10 8-8 0 0,-2-1-6903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11832 0 0,'0'0'540'0'0,"0"0"-6"0"0,3 1-342 0 0,23 6 1154 0 0,-25-7-1225 0 0,0 0 0 0 0,0 1 0 0 0,0-1 1 0 0,0 0-1 0 0,0 0 0 0 0,0 0 0 0 0,1 0 1 0 0,-1 0-1 0 0,0 0 0 0 0,0 0 0 0 0,0 0 1 0 0,0 0-1 0 0,0 0 0 0 0,0-1 0 0 0,1 1 0 0 0,-1-1-121 0 0,21-7 1222 0 0,-13 5-532 0 0,0 0-449 0 0,-1 0-1 0 0,1 0 1 0 0,-1-1 0 0 0,0 0-1 0 0,0 0 1 0 0,0 0-1 0 0,-1-1 1 0 0,1-1-1 0 0,-1 1 1 0 0,-1-1-1 0 0,1 0 1 0 0,-1-1-1 0 0,0 0 1 0 0,0 0-1 0 0,4-7-240 0 0,-8 12 23 0 0,-1 0-19 0 0,0 1 0 0 0,0-1 0 0 0,0 1 0 0 0,0 0 0 0 0,0-1 0 0 0,0 0 0 0 0,-1 1 0 0 0,1-1 0 0 0,0 0 0 0 0,-1 1 1 0 0,1-1-1 0 0,-1 0 0 0 0,1 1 0 0 0,-1-1 0 0 0,0 0 0 0 0,0 0 0 0 0,0 1 0 0 0,0-1 0 0 0,0 0 0 0 0,0 0 0 0 0,-1 0 0 0 0,1-1-4 0 0,-4-1 0 0 0,-1-1 0 0 0,4 4 0 0 0,0 0 0 0 0,0 0 0 0 0,0 0 0 0 0,0 0 0 0 0,0 0 0 0 0,-1 0 0 0 0,1 0 0 0 0,0 1 0 0 0,-1-1 0 0 0,1 0 0 0 0,-1 1 0 0 0,1-1 0 0 0,-1 1 0 0 0,1-1 0 0 0,-1 1 0 0 0,1 0 0 0 0,-1 0 0 0 0,1-1 0 0 0,-1 1 0 0 0,1 0 0 0 0,-1 1 0 0 0,1-1 0 0 0,-1 0 0 0 0,0 0 0 0 0,1 1 0 0 0,-2-1 0 0 0,-2 2-10 0 0,0-1 0 0 0,0 1 1 0 0,0 0-1 0 0,0 1 0 0 0,0-1 0 0 0,0 1 0 0 0,1 0 0 0 0,-1 0 0 0 0,1 0 0 0 0,0 0 0 0 0,0 1 0 0 0,0 0 0 0 0,0 0 0 0 0,-1 3 10 0 0,-5 5 61 0 0,1 1-1 0 0,0 0 0 0 0,1 1 0 0 0,-3 7-60 0 0,-5 23 249 0 0,6-18-40 0 0,8-17-112 0 0,-1 0-1 0 0,2 0 1 0 0,-1-1-1 0 0,1 1 0 0 0,0 0 1 0 0,1 2-97 0 0,2 56 735 0 0,0-56-658 0 0,0 1 0 0 0,1-1-1 0 0,1 1 1 0 0,0-1 0 0 0,0 0 0 0 0,1-1 0 0 0,5 10-77 0 0,-8-16 15 0 0,1-1 0 0 0,-1 1-1 0 0,0-1 1 0 0,1 0 0 0 0,0 0 0 0 0,0 0-1 0 0,0 0 1 0 0,0 0 0 0 0,0-1 0 0 0,0 1-1 0 0,1-1 1 0 0,-1 0 0 0 0,1 0 0 0 0,0 0-15 0 0,2 0 5 0 0,-1 0 1 0 0,1 0-1 0 0,0-1 0 0 0,0 1 1 0 0,0-1-1 0 0,0-1 1 0 0,0 1-1 0 0,1-1 0 0 0,-1 0-5 0 0,6-1 5 0 0,0 0-1 0 0,0-1 1 0 0,0 0-1 0 0,0-1 0 0 0,0 0 1 0 0,-1-1-1 0 0,0-1 1 0 0,0 1-1 0 0,5-4-4 0 0,0-1-209 0 0,-2-1 0 0 0,0 0 0 0 0,0-1 0 0 0,-1 0 0 0 0,0-1 0 0 0,-1-1 0 0 0,0 0 0 0 0,-1-1 0 0 0,4-6 209 0 0,20-25-468 0 0,-34 44 514 0 0,-1 1 45 0 0,0 0 33 0 0,0 0 17 0 0,0 0 3 0 0,0 0-8 0 0,2 1-111 0 0,-1 1 0 0 0,1 0 0 0 0,0-1 0 0 0,0 1 0 0 0,0 0 0 0 0,-1 0-1 0 0,1 0 1 0 0,-1 0 0 0 0,0 0 0 0 0,1 0 0 0 0,-1 0 0 0 0,0 0 0 0 0,1 3-25 0 0,3 4 52 0 0,3 3-42 0 0,-4-7-1 0 0,-1 0 0 0 0,0 0 0 0 0,0 0 0 0 0,0 0 0 0 0,0 0 0 0 0,0 4-9 0 0,-2-7 0 0 0,-1 0 0 0 0,1 0 0 0 0,0 0 0 0 0,-1 0 0 0 0,1 0 0 0 0,0 0 0 0 0,0 0 0 0 0,1 0 0 0 0,-1-1 0 0 0,0 1 0 0 0,1 0 0 0 0,3 5 0 0 0,0-1 0 0 0,0 1 0 0 0,-1-1 0 0 0,0 1 0 0 0,2 6 0 0 0,-3-7 11 0 0,-12-37 28 0 0,-44-82-185 0 0,45 97 254 0 0,0-1 0 0 0,1 0 0 0 0,1 0 0 0 0,-4-16-108 0 0,10 31 11 0 0,0 0 0 0 0,-1 0 0 0 0,1 0 0 0 0,0 0 0 0 0,0 0 0 0 0,0 0 0 0 0,0 0 0 0 0,1 0 0 0 0,-1 0 0 0 0,0 0 0 0 0,1 0 0 0 0,0 0 0 0 0,-1 0 0 0 0,1 0 1 0 0,0 0-1 0 0,0 1 0 0 0,0-1 0 0 0,1-1-11 0 0,0 0 5 0 0,0 1 1 0 0,1-1 0 0 0,-1 1 0 0 0,1 0 0 0 0,-1 0 0 0 0,1 0 0 0 0,0 0 0 0 0,0 0 0 0 0,0 1 0 0 0,2-2-6 0 0,6-1-142 0 0,0 1 0 0 0,0 0 0 0 0,1 0 1 0 0,-1 1-1 0 0,1 0 0 0 0,0 1 142 0 0,24-1-927 0 0,17-3-4438 0 0,-35 5-1013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26 293 8288 0 0,'0'0'638'0'0,"0"0"-190"0"0,1 1 736 0 0,4 2-653 0 0,-4-2-176 0 0,1 1 1 0 0,-1-1-1 0 0,1 0 1 0 0,-1 0-1 0 0,1-1 1 0 0,0 1-1 0 0,-1 0 1 0 0,1 0-1 0 0,0-1 1 0 0,0 1-1 0 0,-1-1 1 0 0,1 0-1 0 0,1 1-355 0 0,1-1 65 0 0,-1 0 0 0 0,1 0 0 0 0,-1 0 0 0 0,1 0-1 0 0,-1-1 1 0 0,1 0 0 0 0,-1 1 0 0 0,0-1 0 0 0,1 0 0 0 0,-1-1 0 0 0,1 0-65 0 0,5-2 347 0 0,-5 2-247 0 0,0 1 0 0 0,1-1 0 0 0,-2-1 0 0 0,1 1 1 0 0,0 0-1 0 0,0-1 0 0 0,-1 0 0 0 0,0 0 0 0 0,1 0 0 0 0,-1 0 1 0 0,0-1-1 0 0,0 0-100 0 0,7-13 118 0 0,0 0 1 0 0,3-8-119 0 0,1 3-64 0 0,-12 20 53 0 0,0 0-1 0 0,-1 0 1 0 0,1 0 0 0 0,-1 0 0 0 0,0 0 0 0 0,0 0 0 0 0,1 0 0 0 0,-1-1-1 0 0,-1 1 1 0 0,1 0 0 0 0,0-1 0 0 0,-1 1 0 0 0,1 0 0 0 0,-1-1 0 0 0,0 1-1 0 0,1-1 12 0 0,-1-5-83 0 0,0 0-1 0 0,-1 0 1 0 0,0 0-1 0 0,0 0 0 0 0,0 0 1 0 0,-1 0-1 0 0,0 0 0 0 0,-1 1 1 0 0,0-1-1 0 0,0 1 0 0 0,-3-5 84 0 0,0-6-244 0 0,-2 0 125 0 0,8 18 117 0 0,-1-1 0 0 0,1 1 0 0 0,-1-1 0 0 0,0 0-1 0 0,0 1 1 0 0,1-1 0 0 0,-1 1 0 0 0,0-1 0 0 0,0 1 0 0 0,1 0 0 0 0,-1-1 0 0 0,0 1-1 0 0,0 0 1 0 0,0-1 0 0 0,0 1 0 0 0,1 0 0 0 0,-1 0 0 0 0,0 0 0 0 0,0 0 0 0 0,0 0-1 0 0,0 0 3 0 0,-2 0 33 0 0,0 1-1 0 0,0-1 0 0 0,1 1 0 0 0,-1 0 1 0 0,0-1-1 0 0,1 1 0 0 0,-1 1 0 0 0,1-1 0 0 0,-1 0 1 0 0,1 1-1 0 0,0-1 0 0 0,-1 1 0 0 0,1-1 1 0 0,0 1-1 0 0,0 0 0 0 0,0 1-32 0 0,-4 2 82 0 0,1 1 0 0 0,0 0 1 0 0,1 0-1 0 0,-1 1 0 0 0,1 1-82 0 0,-13 18 321 0 0,11-17-183 0 0,0 1 0 0 0,0 0 0 0 0,1 0 0 0 0,1 0 0 0 0,-1 2-138 0 0,-6 23 851 0 0,1 0 1 0 0,1 1-1 0 0,-2 35-851 0 0,9-56 172 0 0,2 0 0 0 0,0 0-1 0 0,0 0 1 0 0,2 0 0 0 0,0 0-1 0 0,0-1 1 0 0,1 1-1 0 0,1-1 1 0 0,1 1 0 0 0,0-1-1 0 0,1 2-171 0 0,-3-12 13 0 0,-1 0-1 0 0,1 0 0 0 0,0 0 0 0 0,0 0 1 0 0,0 0-1 0 0,0-1 0 0 0,1 1 1 0 0,-1-1-1 0 0,1 0 0 0 0,0 0 1 0 0,0 0-1 0 0,0-1 0 0 0,0 1 0 0 0,5 1-12 0 0,-6-3 11 0 0,-1 0 0 0 0,1 0 0 0 0,-1 0 0 0 0,1 0 0 0 0,0-1 0 0 0,-1 1 0 0 0,1-1 0 0 0,0 1 0 0 0,0-1 0 0 0,0 0 0 0 0,-1 0 0 0 0,1 0 0 0 0,0-1 0 0 0,0 1 0 0 0,-1-1 0 0 0,1 1 0 0 0,0-1 0 0 0,-1 0 0 0 0,1 0 0 0 0,-1 0 0 0 0,1 0 0 0 0,-1-1-1 0 0,1 1 1 0 0,-1-1 0 0 0,0 1 0 0 0,0-1 0 0 0,2-1-11 0 0,20-22-144 0 0,-1 0 0 0 0,3-7 144 0 0,-18 22-50 0 0,-1-1 0 0 0,0 0-1 0 0,-1 0 1 0 0,0 0 0 0 0,0-1 0 0 0,-1 0-1 0 0,1-8 51 0 0,19-50-512 0 0,-21 60 377 0 0,0-1-1 0 0,1 1 1 0 0,2-5 135 0 0,4-6-194 0 0,-4 10 101 0 0,-6 10 116 0 0,0-1 0 0 0,0 1 0 0 0,0-1 0 0 0,-1 0 0 0 0,1 1 1 0 0,0-1-1 0 0,-1 1 0 0 0,1-1 0 0 0,-1 0 0 0 0,1 0 0 0 0,-1 1 0 0 0,0-2-23 0 0,8 12 146 0 0,-4-2-96 0 0,-1 1 1 0 0,1 1 0 0 0,-2-1 0 0 0,1 0 0 0 0,-1 0 0 0 0,0 1 0 0 0,-1 0-1 0 0,0-1 1 0 0,0 6-51 0 0,2 12 109 0 0,-1-9-46 0 0,-2-12-41 0 0,0-1 1 0 0,1 0-1 0 0,-1 1 1 0 0,1-1-1 0 0,0 0 1 0 0,0 0-1 0 0,0 1 1 0 0,1-1-1 0 0,0 0 1 0 0,-1 0-1 0 0,1 0 1 0 0,1-1-1 0 0,-1 1 1 0 0,0 0-1 0 0,2 0-22 0 0,-4-3 7 0 0,3 3 1 0 0,14-2-7 0 0,-13-2 2 0 0,-1 0 0 0 0,1 0-1 0 0,0-1 1 0 0,-1 0 0 0 0,1 1 0 0 0,-1-1-1 0 0,1-1 1 0 0,-1 1 0 0 0,1 0-1 0 0,-1-1 1 0 0,0 0 0 0 0,1 0-3 0 0,3-3 4 0 0,1-1 0 0 0,-1 0 0 0 0,6-6-4 0 0,5-5-70 0 0,31-38-289 0 0,-15 18 170 0 0,-27 28 151 0 0,0 1 1 0 0,0 1-1 0 0,0 0 0 0 0,1 0 0 0 0,0 0 0 0 0,3-2 38 0 0,-9 9 14 0 0,-1-1 1 0 0,1 1-1 0 0,0 0 0 0 0,0-1 0 0 0,-1 1 0 0 0,1 0 0 0 0,0 0 0 0 0,0 0 0 0 0,-1 0 0 0 0,1 0 0 0 0,0 1 0 0 0,0-1 1 0 0,-1 0-1 0 0,1 1 0 0 0,0-1 0 0 0,-1 1 0 0 0,1 0 0 0 0,0 0 0 0 0,-1-1 0 0 0,1 1 0 0 0,-1 0 0 0 0,1 0 1 0 0,0 1-15 0 0,3 1 80 0 0,-1 1 1 0 0,0-1 0 0 0,0 1-1 0 0,0 0 1 0 0,0 0 0 0 0,0 0 0 0 0,1 2-81 0 0,104 151 412 0 0,-100-147-546 0 0,-1 0 0 0 0,2-1 1 0 0,-1 1-1 0 0,2-2 0 0 0,-1 1 1 0 0,1-2-1 0 0,0 1 0 0 0,5 1 134 0 0,6 3-1176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12672 0 0,'0'0'578'0'0,"0"0"-14"0"0,0 0-342 0 0,0 0-108 0 0,0 0-8 0 0,0 0-2 0 0,0 2 41 0 0,1 79 1507 0 0,-4 212 346 0 0,-2-112-1412 0 0,0 8-64 0 0,4-44 50 0 0,1-81-424 0 0,5 50-84 0 0,-5-111-65 0 0,-1-2 1 0 0,1 0-1 0 0,0-1 0 0 0,0 1 0 0 0,0 0 1 0 0,0 0-1 0 0,0-1 0 0 0,0 1 1 0 0,0 0-1 0 0,1-1 0 0 0,-1 1 0 0 0,0 0 1 0 0,0 0-1 0 0,0-1 0 0 0,1 1 0 0 0,-1 0 1 0 0,0-1-1 0 0,1 1 0 0 0,-1-1 0 0 0,1 1 1 0 0,-1 0-1 0 0,1-1 0 0 0,-1 1 1 0 0,1 0-80 0 0,0-2 20 0 0,5-5 52 0 0,-1 0 0 0 0,-1 0-1 0 0,1-1 1 0 0,-1 1 0 0 0,0-1-1 0 0,-1 0 1 0 0,3-5 8 0 0,4-16-272 0 0,3-13 272 0 0,5-13-245 0 0,40-87-707 0 0,-55 132 927 0 0,2 0-1 0 0,-1 1 0 0 0,1 0 0 0 0,0 0 0 0 0,1 0 0 0 0,0 0 0 0 0,2-1 26 0 0,-6 8-80 0 0,7 5 21 0 0,-4 0 83 0 0,-1 1 0 0 0,1-1 0 0 0,-1 1 0 0 0,0 0 0 0 0,0 1-1 0 0,-1-1 1 0 0,0 1 0 0 0,1 1-24 0 0,6 16 70 0 0,-1-1 1 0 0,2 10-71 0 0,-5-12 81 0 0,1-1 1 0 0,1-1-1 0 0,7 13-81 0 0,-9-20 18 0 0,-1 0-1 0 0,0 1 0 0 0,-1-1 1 0 0,0 1-1 0 0,0 2-17 0 0,-3-10 6 0 0,1 0 0 0 0,0 0 0 0 0,0 0 0 0 0,0 0 0 0 0,0-1-1 0 0,1 1 1 0 0,-1-1 0 0 0,1 1 0 0 0,0-1-6 0 0,14 19 0 0 0,-14-17-6 0 0,1 1-1 0 0,0-1 1 0 0,1 0-1 0 0,-1 0 1 0 0,1 0-1 0 0,0 0 1 0 0,0-1-1 0 0,1 0 1 0 0,-1 0-1 0 0,1 0 0 0 0,0-1 7 0 0,-4-2-4 0 0,0-1 0 0 0,-1 1 0 0 0,1-1 0 0 0,-1 1 0 0 0,1-1 0 0 0,0 0-1 0 0,-1 0 1 0 0,1 0 0 0 0,0 0 0 0 0,-1 0 0 0 0,1 0 0 0 0,0-1 0 0 0,-1 1-1 0 0,1 0 1 0 0,0-1 0 0 0,-1 0 0 0 0,1 1 0 0 0,-1-1 0 0 0,1 0 0 0 0,-1 1-1 0 0,1-1 1 0 0,-1 0 0 0 0,0 0 0 0 0,1 0 0 0 0,-1-1 0 0 0,0 1 0 0 0,0 0-1 0 0,0 0 1 0 0,0-1 0 0 0,0 1 0 0 0,0 0 0 0 0,0-1 0 0 0,0 1 0 0 0,-1-1 0 0 0,1 1-1 0 0,0-1 1 0 0,-1 1 0 0 0,1-2 4 0 0,1-12-37 0 0,-1 0 0 0 0,-1 0 0 0 0,0 0 1 0 0,-1 0-1 0 0,-1 0 0 0 0,-1-6 37 0 0,-3-12-32 0 0,-2 1 0 0 0,-8-24 32 0 0,2 11-49 0 0,-4-12 44 0 0,8 29 97 0 0,1 1-1 0 0,2-1 0 0 0,1 0 0 0 0,1-1 0 0 0,1-2-91 0 0,-18-95 992 0 0,4 23-1573 0 0,17 102 454 0 0,1 0-1 0 0,0 0 1 0 0,0-1-1 0 0,-1 1 1 0 0,1 0-1 0 0,0-1 1 0 0,0 1-1 0 0,1 0 1 0 0,-1-1-1 0 0,0 1 1 0 0,0 0 0 0 0,1 0-1 0 0,-1-1 1 0 0,0 1-1 0 0,1 0 1 0 0,0 0-1 0 0,-1 0 1 0 0,1-1-1 0 0,0 1 1 0 0,-1 0 127 0 0,1 0-6005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10880 0 0,'1'0'497'0'0,"5"0"-337"0"0,1 0-1 0 0,-1-1 1 0 0,0 0-1 0 0,0 0 1 0 0,0 0-1 0 0,0-1 1 0 0,0 0-1 0 0,0 0 1 0 0,-1 0-1 0 0,1-1 1 0 0,-1 0 0 0 0,1 0-1 0 0,-1 0 1 0 0,0-1-1 0 0,0 0-159 0 0,1 0 130 0 0,-1 0 1 0 0,1-1-1 0 0,-1 0 0 0 0,0 0 0 0 0,-1 0 1 0 0,2-2-131 0 0,20-23 559 0 0,-20 24-372 0 0,-1 0 0 0 0,1-1 1 0 0,-1 0-1 0 0,0 0 1 0 0,3-6-188 0 0,5-10 58 0 0,-9 18-58 0 0,-1 0 0 0 0,0-1-1 0 0,0 0 1 0 0,0 0-1 0 0,-1 0 1 0 0,0 0 0 0 0,0-1 0 0 0,3-12 2 0 0,-3 14-14 0 0,-1-1-1 0 0,0 1 1 0 0,0 0 0 0 0,0-1-1 0 0,0 0 1 0 0,-1 1 0 0 0,0-1-1 0 0,0 1 1 0 0,-1-1 0 0 0,1 1-1 0 0,-1-2 13 0 0,-3-10-7 0 0,3 14 0 0 0,1 1 0 0 0,-1-1 0 0 0,0 0 0 0 0,0 0 0 0 0,0 1 1 0 0,0-1-1 0 0,0 0 0 0 0,-1 1 0 0 0,1-1 0 0 0,-1 1 1 0 0,0-1 6 0 0,1 1 9 0 0,-1 0 0 0 0,0 0 0 0 0,1 0 1 0 0,-1 0-1 0 0,0 0 0 0 0,0 0 1 0 0,-1 0-1 0 0,1 1 0 0 0,0-1 0 0 0,-1 1 1 0 0,1 0-1 0 0,0-1 0 0 0,-1 1 1 0 0,0 0-1 0 0,0 0-9 0 0,1 1 37 0 0,-1 0-1 0 0,1 0 1 0 0,0 0 0 0 0,-1 1 0 0 0,1-1 0 0 0,0 0-1 0 0,0 1 1 0 0,-1 0 0 0 0,1-1 0 0 0,0 1-1 0 0,0 0 1 0 0,0 0 0 0 0,0 0 0 0 0,0 0 0 0 0,0 1-1 0 0,0-1 1 0 0,0 0 0 0 0,0 2-37 0 0,-7 4 128 0 0,1 1-1 0 0,0 0 1 0 0,1 1 0 0 0,0-1-1 0 0,0 1 1 0 0,1 1 0 0 0,0-1-1 0 0,0 1 1 0 0,1 0 0 0 0,1 0-1 0 0,0 1 1 0 0,0-1-128 0 0,-4 15 151 0 0,2-1-1 0 0,0 0 1 0 0,2 1-1 0 0,-1 23-150 0 0,5-32 209 0 0,0 1-1 0 0,2-1 0 0 0,0 1 0 0 0,1-1 0 0 0,0 0 0 0 0,1 1-208 0 0,-1-7 143 0 0,-1-3-75 0 0,0 0 0 0 0,0 0-1 0 0,1 0 1 0 0,0 0 0 0 0,1 0 0 0 0,0-1-1 0 0,0 1 1 0 0,1 1-68 0 0,-2-5 36 0 0,0 1 1 0 0,0 0-1 0 0,1-1 1 0 0,-1 1-1 0 0,1-1 1 0 0,-1 0-1 0 0,1-1 1 0 0,0 1-1 0 0,0 0 1 0 0,0-1-1 0 0,1 0 1 0 0,-1 0-1 0 0,3 1-36 0 0,-3-3-10 0 0,-1 1-1 0 0,1-1 0 0 0,0 0 1 0 0,0 0-1 0 0,-1 0 1 0 0,1-1-1 0 0,0 1 0 0 0,0-1 1 0 0,-1 0-1 0 0,1 0 1 0 0,-1 0-1 0 0,1 0 0 0 0,-1-1 1 0 0,1 1-1 0 0,-1-1 0 0 0,2-1 11 0 0,2-1-6 0 0,0 0 0 0 0,-1-1 0 0 0,0 1 0 0 0,0-1 0 0 0,-1-1 0 0 0,1 1 0 0 0,3-6 6 0 0,3-4-104 0 0,-5 7 31 0 0,0-1 1 0 0,-1 0-1 0 0,0 0 0 0 0,0-1 0 0 0,-1 0 73 0 0,17-32-360 0 0,-21 40 288 0 0,5-1 14 0 0,-5 3 64 0 0,-1 0 0 0 0,0-1-1 0 0,0 1 1 0 0,1 0 0 0 0,-1 0 0 0 0,0 0-1 0 0,1-1 1 0 0,-1 1 0 0 0,0 0 0 0 0,0 0 0 0 0,1 0-1 0 0,-1 0 1 0 0,0 0 0 0 0,1 0 0 0 0,-1 0 0 0 0,0 0-1 0 0,1-1 1 0 0,-1 1 0 0 0,1 0 0 0 0,-1 0-1 0 0,0 1 1 0 0,1-1 0 0 0,-1 0 0 0 0,0 0 0 0 0,1 0-1 0 0,-1 0 1 0 0,0 0 0 0 0,0 0 0 0 0,1 0 0 0 0,-1 0-1 0 0,0 1 1 0 0,1-1 0 0 0,-1 0 0 0 0,0 0-1 0 0,1 1-5 0 0,1 0 9 0 0,0 1-1 0 0,0-1 1 0 0,0 1-1 0 0,0 0 0 0 0,0 0 1 0 0,0 0-1 0 0,0 0 1 0 0,-1 0-1 0 0,1 0 1 0 0,-1 1-1 0 0,1-1 0 0 0,-1 0 1 0 0,0 1-1 0 0,0-1 1 0 0,0 1-1 0 0,0 1-8 0 0,11 21 177 0 0,10 10-38 0 0,-16-23-116 0 0,1-1 1 0 0,1 0-1 0 0,-1 0 0 0 0,5 4-23 0 0,-8-12 0 0 0,2 4 0 0 0,1 0 0 0 0,0-1 0 0 0,0 0 0 0 0,1 0 0 0 0,0-1 0 0 0,3 2 0 0 0,-2-4 0 0 0,-1-4-10 0 0,-7-1-10 0 0,0 1 1 0 0,0-1 0 0 0,1 1 0 0 0,-1-1 0 0 0,0 1-1 0 0,0-1 1 0 0,0 1 0 0 0,0-1 0 0 0,0 0-1 0 0,-1 0 1 0 0,1 1 0 0 0,-1-1 0 0 0,1 0-1 0 0,-1-1 20 0 0,1-2-13 0 0,-1 0-1 0 0,0 0 0 0 0,-1 0 0 0 0,1 0 0 0 0,-1 0 1 0 0,0 0-1 0 0,-1 0 0 0 0,1 0 0 0 0,-1 1 0 0 0,-1-5 14 0 0,-8-27 14 0 0,7 24 26 0 0,3 10-32 0 0,0 0 0 0 0,1 0-1 0 0,-1 0 1 0 0,1-1 0 0 0,-1 1 0 0 0,1 0 0 0 0,0 0 0 0 0,-1 0 0 0 0,1 0 0 0 0,0-1 0 0 0,1 0-8 0 0,-1 0 1 0 0,1-4-7 0 0,1 1 1 0 0,-1-1-1 0 0,1 0 1 0 0,0 1 0 0 0,1-1-1 0 0,0 1 1 0 0,0 0-1 0 0,2-3 6 0 0,8-21-664 0 0,1 1-5113 0 0,-2 13-269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8752 0 0,'3'-3'240'0'0,"3"-11"637"0"0,-6 14-803 0 0,0 0 0 0 0,0 0 0 0 0,0 0 0 0 0,0 0 0 0 0,0 0 0 0 0,0 0 0 0 0,0 0 0 0 0,0 0 0 0 0,0 0 0 0 0,0 0 0 0 0,0-1 0 0 0,0 1 0 0 0,0 0 0 0 0,0 0 0 0 0,0 0 0 0 0,0 0 0 0 0,0 0 0 0 0,0 0 0 0 0,0 0 0 0 0,0 0 0 0 0,0 0 0 0 0,0 0 0 0 0,0 0 1 0 0,0-1-1 0 0,0 1 0 0 0,1 0 0 0 0,-1 0 0 0 0,0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0,0 0 0 0 0,0 1 0 0 0,1-1-74 0 0,2 9 1062 0 0,-2 17-998 0 0,-7 25 964 0 0,-9 65 644 0 0,1 107-1672 0 0,6-67 797 0 0,7-119-500 0 0,1-16-126 0 0,0 1 0 0 0,1-1 0 0 0,2 8-171 0 0,1-13 429 0 0,-3-15-364 0 0,-1-1-1 0 0,2 0 26 0 0,0 0-47 0 0,-1-1 0 0 0,1 1 1 0 0,0-1-1 0 0,0 0 0 0 0,-1 1 0 0 0,1-1 1 0 0,0 0-1 0 0,-1 0 0 0 0,1 0 1 0 0,-1 0-1 0 0,1 0 0 0 0,-1 0 1 0 0,0-1-1 0 0,2 0-43 0 0,19-23 370 0 0,-21 24-366 0 0,11-15 37 0 0,-1-1 0 0 0,-1 0 1 0 0,5-11-42 0 0,12-20 145 0 0,11-26 188 0 0,-36 71-329 0 0,29-49 128 0 0,2 2 0 0 0,3 2 0 0 0,5-4-132 0 0,7 6-494 0 0,-15 16-112 0 0,-33 29-420 0 0,0 1-286 0 0,0 0-1067 0 0,0 0-4043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0,'0'0'528'0'0,"1"2"-342"0"0,5 13 1754 0 0,0 0 0 0 0,1 0 0 0 0,1-1 0 0 0,1 2-1940 0 0,-7-12 16 0 0,35 69 2845 0 0,-25-52-2611 0 0,1-1-1 0 0,1 0 0 0 0,1 0 1 0 0,6 5-250 0 0,-17-22-26 0 0,-1 0 0 0 0,1 0 0 0 0,-1-1 0 0 0,1 1-1 0 0,0-1 1 0 0,4 2 26 0 0,10 7 130 0 0,-11-7-276 0 0,-1 0-1 0 0,1 0 0 0 0,0-1 1 0 0,-1 0-1 0 0,2-1 1 0 0,-1 0-1 0 0,0 0 1 0 0,0 0-1 0 0,1-1 1 0 0,6 1 146 0 0,-14-2-146 0 0,1 0 1 0 0,-1 0-1 0 0,1-1 0 0 0,-1 1 1 0 0,1 0-1 0 0,-1 0 1 0 0,1 0-1 0 0,-1-1 1 0 0,1 1-1 0 0,-1 0 0 0 0,0-1 1 0 0,1 1-1 0 0,-1 0 1 0 0,1-1-1 0 0,-1 1 0 0 0,0 0 1 0 0,1-1-1 0 0,-1 1 1 0 0,0-1 145 0 0,2-1-531 0 0,7-3-1165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12 5064 0 0,'0'0'389'0'0,"0"0"-34"0"0,-6 0 2286 0 0,-8-1 269 0 0,0 0 0 0 0,-8-2-2910 0 0,7 0 1467 0 0,0 1 0 0 0,-10 1-1467 0 0,11 1 396 0 0,0 1 0 0 0,1 0 0 0 0,0 1 0 0 0,-1 1 0 0 0,1 0 0 0 0,0 1 0 0 0,-12 5-396 0 0,22-8 48 0 0,1 0-1 0 0,-1 1 1 0 0,1-1-1 0 0,0 1 1 0 0,0 0-1 0 0,0 0 1 0 0,0 0-1 0 0,0 0 1 0 0,0 0-1 0 0,0 0 1 0 0,0 0-1 0 0,1 1 0 0 0,-1-1 1 0 0,1 1-1 0 0,0 0-47 0 0,0-2 5 0 0,1 0-1 0 0,-1 0 0 0 0,1 0 1 0 0,0 0-1 0 0,-1 0 1 0 0,1 0-1 0 0,0 0 0 0 0,0 0 1 0 0,0 0-1 0 0,0 0 0 0 0,0 0 1 0 0,0 0-1 0 0,0 0 1 0 0,0 0-1 0 0,0-1 0 0 0,0 1 1 0 0,1 0-1 0 0,-1 0 0 0 0,0 1-4 0 0,2 1 5 0 0,0 6-5 0 0,1 0 0 0 0,1 0 0 0 0,-1-1 0 0 0,1 1 0 0 0,1-1 0 0 0,0 0 0 0 0,0 0 0 0 0,1 0 0 0 0,0-1 0 0 0,2 3 0 0 0,24 35 0 0 0,-17-20 0 0 0,1 0 0 0 0,-2 1 0 0 0,-1 0 0 0 0,1 4 0 0 0,0 5 0 0 0,-6-17 3 0 0,0 1 0 0 0,0 8-3 0 0,-6-20 7 0 0,0 0 0 0 0,-1 0 1 0 0,0 1-1 0 0,-1-1 0 0 0,1 0 1 0 0,-1 0-1 0 0,-1 1 0 0 0,0 3-7 0 0,0-4-4 0 0,0 0 7 0 0,0 1-1 0 0,-1-1 1 0 0,0 0-1 0 0,-1 5-2 0 0,2-10-3 0 0,0-1-1 0 0,0 1 1 0 0,0 0-1 0 0,0 0 1 0 0,0 0-1 0 0,0-1 1 0 0,0 1-1 0 0,0-1 1 0 0,-1 1 0 0 0,1-1-1 0 0,-1 1 1 0 0,1-1-1 0 0,-1 0 1 0 0,0 0-1 0 0,1 0 1 0 0,-1 0-1 0 0,0 0 1 0 0,0 0-1 0 0,0 0 4 0 0,-6 2-45 0 0,0 0-1 0 0,0-1 0 0 0,0 0 1 0 0,-1 0-1 0 0,1-1 0 0 0,0 0 0 0 0,-8 0 46 0 0,-5-3-120 0 0,0 0 1 0 0,1-1-1 0 0,-6-2 120 0 0,8 2-61 0 0,-16-8-59 0 0,7 1 36 0 0,17 8 49 0 0,0-2 0 0 0,1 1 0 0 0,-1-1-1 0 0,1-1 1 0 0,0 0 0 0 0,1 0 0 0 0,-1-1-1 0 0,1 0 1 0 0,0 0 0 0 0,1-1-1 0 0,-6-5 36 0 0,12 11 0 0 0,0 0 0 0 0,1 0-1 0 0,-1 0 1 0 0,1 0 0 0 0,-1 0-1 0 0,1 0 1 0 0,-1 0-1 0 0,1 0 1 0 0,-1 0 0 0 0,1 0-1 0 0,0 0 1 0 0,0-1-1 0 0,0 1 1 0 0,0 0 0 0 0,0 0-1 0 0,0 0 1 0 0,0 0 0 0 0,0 0-1 0 0,0 0 1 0 0,0-1-1 0 0,0 1 1 0 0,1 0 0 0 0,-1 0-1 0 0,0 0 1 0 0,1 0 0 0 0,-1 0-1 0 0,1-1 1 0 0,9-12-1144 0 0,0 2-3300 0 0,3 1-1509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0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13 300 6880 0 0,'0'0'314'0'0,"0"0"-6"0"0,1 9 870 0 0,1-4-535 0 0,-1 1 0 0 0,0-1 0 0 0,0 0 0 0 0,0 5-643 0 0,0-4 229 0 0,-1 1 0 0 0,1-1 0 0 0,1 0 0 0 0,1 4-229 0 0,2 9 492 0 0,0 0 1 0 0,0 12-493 0 0,-3-21 36 0 0,3 33 84 0 0,-4-31-99 0 0,-1-3 34 0 0,0-7 22 0 0,0-2 26 0 0,0 0-4 0 0,0 0-3 0 0,13-15-80 0 0,-4-7 17 0 0,-1 0 1 0 0,-1 0-1 0 0,-1-1 1 0 0,-1 0 0 0 0,0-1-34 0 0,12-51 64 0 0,-6 33-54 0 0,4-28-10 0 0,-12 62 41 0 0,-1-4-10 0 0,-2 11 61 0 0,0 1 14 0 0,0 3-2 0 0,0 6-22 0 0,-1-1 0 0 0,-1 1 0 0 0,-1 5-82 0 0,1-4 67 0 0,0 0 1 0 0,1 1 0 0 0,-1 7-68 0 0,-8 76 191 0 0,8-44-171 0 0,0-34 0 0 0,1 1 0 0 0,1-1 0 0 0,1 4-20 0 0,-1 21 0 0 0,0-28 0 0 0,0 0 0 0 0,0 0 0 0 0,1-1 0 0 0,2 9 0 0 0,-3-21 0 0 0,0 0 0 0 0,0 0 0 0 0,0 0 0 0 0,0 0 0 0 0,0 1 0 0 0,0-1 1 0 0,0 0-1 0 0,0 0 0 0 0,0 0 0 0 0,0 0 0 0 0,0 0 0 0 0,0 0 0 0 0,0 1 1 0 0,0-1-1 0 0,0 0 0 0 0,0 0 0 0 0,0 0 0 0 0,0 0 0 0 0,0 0 0 0 0,0 0 1 0 0,0 0-1 0 0,0 1 0 0 0,0-1 0 0 0,0 0 0 0 0,0 0 0 0 0,1 0 0 0 0,-1 0 1 0 0,0 0-1 0 0,0 0 0 0 0,0 0 0 0 0,0 0 0 0 0,0 0 0 0 0,0 0 0 0 0,0 0 1 0 0,1 0-1 0 0,-1 1 0 0 0,0-1 0 0 0,0 0 0 0 0,0 0 0 0 0,0 0 0 0 0,0 0 1 0 0,0 0-1 0 0,0 0 0 0 0,1 0 0 0 0,-1 0 0 0 0,0 0 0 0 0,0 0 0 0 0,0 0 1 0 0,0 0-1 0 0,0 0 0 0 0,0-1 0 0 0,1 1 0 0 0,-1 0 0 0 0,0 0 0 0 0,0 0 1 0 0,0 0-1 0 0,0 0 0 0 0,0 0 0 0 0,0 0 0 0 0,0 0 0 0 0,1 0 0 0 0,-1 0 1 0 0,0 0-1 0 0,0 0 0 0 0,0-1 0 0 0,0 1 0 0 0,0 0 0 0 0,0 0 1 0 0,0 0-1 0 0,9-14 22 0 0,6-19 10 0 0,-5 0-281 0 0,5-26 249 0 0,-11 39-46 0 0,6-25-31 0 0,-3 12-10 0 0,1 1 0 0 0,2 0 1 0 0,0 1 86 0 0,0-1 0 0 0,-8 24 0 0 0,0 1 0 0 0,0 0 0 0 0,1 0 0 0 0,1-3 0 0 0,-3 7 0 0 0,1 1 0 0 0,-1-1 0 0 0,0 0 0 0 0,0 0 0 0 0,0 0 0 0 0,0 0 0 0 0,0 0 0 0 0,-1-1 0 0 0,3-4 10 0 0,-3 6 49 0 0,0 2 28 0 0,0 0-11 0 0,2 3-56 0 0,-1 1 1 0 0,1-1 0 0 0,-1 0 0 0 0,0 0 0 0 0,0 1 0 0 0,0-1 0 0 0,-1 1 0 0 0,1-1 0 0 0,-1 0 0 0 0,0 1 0 0 0,0-1 0 0 0,0 1 0 0 0,0 0-21 0 0,3 253 766 0 0,-4-228-893 0 0,-1-1 1 0 0,-3 8 126 0 0,0 0 260 0 0,-2-11-343 0 0,0-6-87 0 0,4-12 182 0 0,2-6 49 0 0,1-1 18 0 0,0 0 1 0 0,1-20-223 0 0,5-10 128 0 0,-1 6 74 0 0,0 0 0 0 0,6-12-59 0 0,-5 14-258 0 0,0 0 0 0 0,0-13 258 0 0,2-4-184 0 0,-2 11 123 0 0,-1 5-24 0 0,0-1 0 0 0,2 1 0 0 0,6-13 85 0 0,6-16-21 0 0,-13 33 8 0 0,1 1 0 0 0,0-1 0 0 0,2 1 1 0 0,1-1 12 0 0,5-13 9 0 0,-14 27 25 0 0,1 0 0 0 0,1 0 1 0 0,-1 0-1 0 0,1 0 1 0 0,-1 0-1 0 0,1 1 0 0 0,1 0 1 0 0,-1-1-1 0 0,1 0-34 0 0,-2 4 107 0 0,-2 1 12 0 0,0 0 1 0 0,-1 2-4 0 0,-4 15 17 0 0,1-1 0 0 0,1 1 0 0 0,-1 4-133 0 0,-5 25 67 0 0,-31 163 175 0 0,40-207-242 0 0,-36 232 0 0 0,31-196 0 0 0,1-10 0 0 0,1 0 0 0 0,1 9 0 0 0,2-32 0 0 0,0-2 0 0 0,-1 0 0 0 0,1 0 0 0 0,0 1 0 0 0,-1-1 0 0 0,0 0 0 0 0,1 0 0 0 0,-1 0 0 0 0,-1 3 0 0 0,0-2 0 0 0,1 3 10 0 0,10-45 169 0 0,-4 22-146 0 0,0-2-24 0 0,0 0 0 0 0,-1 0 0 0 0,0-8-9 0 0,1 0-49 0 0,0 0 1 0 0,2 1 0 0 0,5-13 48 0 0,8-36-152 0 0,-12 45 41 0 0,2 0 0 0 0,3-7 111 0 0,3-7-98 0 0,-14 36 85 0 0,0 1 0 0 0,-1-1 0 0 0,0 0 0 0 0,0 1 0 0 0,-1-6 13 0 0,3-19 1 0 0,2-9-34 0 0,-3 23 17 0 0,0 2 1 0 0,2-8 15 0 0,6-29 0 0 0,-7 32 0 0 0,1 1 0 0 0,2-4 0 0 0,-6 15 0 0 0,0 5 10 0 0,-10 22 108 0 0,3 1-79 0 0,0 1 0 0 0,-2 17-39 0 0,4-17-2 0 0,-1-1 0 0 0,-1 0 0 0 0,0 1 2 0 0,-37 62 80 0 0,35-65-29 0 0,-1-1 0 0 0,-2 2-51 0 0,-11 18 10 0 0,-14 27-273 0 0,-41 50 263 0 0,49-84-147 0 0,27-28 67 0 0,2-2 0 0 0,0-1 67 0 0,-1 1 0 0 0,1 0 0 0 0,-1-1-1 0 0,0 1 1 0 0,1 0 0 0 0,-1-1 0 0 0,1 1-1 0 0,-1-1 1 0 0,1 1 0 0 0,-1-1 0 0 0,1 1 0 0 0,-1-1-1 0 0,1 0 1 0 0,0 1 0 0 0,-1-1 0 0 0,1 1-1 0 0,0-1 1 0 0,0 0 0 0 0,-1 1 0 0 0,1-1 13 0 0,-5-13-69 0 0,5 9 44 0 0,1-1 1 0 0,-1 0 0 0 0,1 0-1 0 0,0 1 1 0 0,0-1 0 0 0,0 1-1 0 0,1-1 1 0 0,0 1 0 0 0,1-2 24 0 0,0-3-28 0 0,6-18 11 0 0,0-4-63 0 0,11-20 80 0 0,-8 24-64 0 0,-5 12 46 0 0,0 0-1 0 0,1 0 1 0 0,1 1 0 0 0,2-2 18 0 0,51-86 0 0 0,-58 100-11 0 0,-22 30 11 0 0,-7 6 83 0 0,-5 11-83 0 0,12-16-36 0 0,-1-2 0 0 0,-16 17 36 0 0,23-27 0 0 0,10-13 0 0 0,0 0 0 0 0,0-1 0 0 0,-1 1 0 0 0,1 0 0 0 0,0-1 0 0 0,-1 1 0 0 0,0-1 0 0 0,1 0 0 0 0,-2 1 0 0 0,-3 0 0 0 0,4-2 0 0 0,0 0 0 0 0,0 1 0 0 0,1-1 0 0 0,-1 1 0 0 0,1 0 0 0 0,-1 0 0 0 0,-1 1 0 0 0,-1 3 0 0 0,2-1 10 0 0,-2-16 97 0 0,5 6-76 0 0,0 1 1 0 0,1-1-1 0 0,-1 1 1 0 0,1-1-1 0 0,0 1 1 0 0,0 0-1 0 0,0-1 1 0 0,1 1-1 0 0,0 0 1 0 0,1-3-32 0 0,-3 6 7 0 0,1 0 1 0 0,-1 0 0 0 0,0 0 0 0 0,1 0 0 0 0,-1 0-1 0 0,1 0 1 0 0,-1 0 0 0 0,1 1 0 0 0,0-1 0 0 0,-1 0 0 0 0,1 0-1 0 0,0 1 1 0 0,-1-1 0 0 0,1 0 0 0 0,0 1 0 0 0,0-1-8 0 0,2-2 31 0 0,0-3 13 0 0,-2 4-23 0 0,0 0 0 0 0,0 0 1 0 0,1 0-1 0 0,-1 0 0 0 0,0 0 1 0 0,1 0-1 0 0,0 0 0 0 0,-1 1 1 0 0,1-1-1 0 0,0 0-21 0 0,0 1 1 0 0,-1-1 0 0 0,1 0 0 0 0,0 0 0 0 0,0 1 0 0 0,0-1 0 0 0,0 1 0 0 0,0 0 0 0 0,0 0 0 0 0,0 0 0 0 0,2-1-1 0 0,3-1 1 0 0,2-2-1 0 0,-1 2 10 0 0,-6 2 44 0 0,-3 1-51 0 0,0 0 1 0 0,0 1 0 0 0,0-1 0 0 0,0 0 0 0 0,0 1 0 0 0,0-1 0 0 0,1 0 0 0 0,-1 1-1 0 0,0-1 1 0 0,0 1 0 0 0,0 0 0 0 0,1-1 0 0 0,-1 1 0 0 0,0 0 0 0 0,1-1 0 0 0,-1 1-1 0 0,0 0-3 0 0,-7 6-1 0 0,1-4 1 0 0,5-2 0 0 0,-1 0 0 0 0,1 0 0 0 0,0 0 0 0 0,-1 1 0 0 0,1-1 0 0 0,0 1 0 0 0,0-1 0 0 0,0 1 0 0 0,0-1 0 0 0,0 2 0 0 0,-1 0 0 0 0,0-1 0 0 0,-1 1 0 0 0,1-1 0 0 0,0 1 0 0 0,-1-1 0 0 0,1-1 0 0 0,-1 1 0 0 0,-3 1 0 0 0,3-2 0 0 0,1 1 0 0 0,-1 0 0 0 0,1 0 0 0 0,-1 0 0 0 0,1 0 0 0 0,0 0 0 0 0,0 0 0 0 0,-2 3 0 0 0,-13 13 0 0 0,0-1 0 0 0,-3 1 0 0 0,15-13 0 0 0,-2-2 0 0 0,4-2 10 0 0,3-2 14 0 0,0 0-1 0 0,1 0 1 0 0,-1 0-1 0 0,0 0 1 0 0,1 0-1 0 0,-1 0 0 0 0,1 0 1 0 0,-1 0-1 0 0,1 0 1 0 0,-1 0-1 0 0,1-1 1 0 0,0 0-24 0 0,-4-7 604 0 0,3 8-567 0 0,1 1 1 0 0,0-1 0 0 0,-1 0-1 0 0,1 0 1 0 0,0 0 0 0 0,-1 0-1 0 0,1 1 1 0 0,0-1 0 0 0,0 0-1 0 0,-1 0 1 0 0,1 0 0 0 0,0 0-1 0 0,0 0 1 0 0,0 0 0 0 0,0 0-1 0 0,0 0 1 0 0,1 0-38 0 0,-1-12 586 0 0,-1 11-543 0 0,-2-1-22 0 0,2 2 35 0 0,1 1 21 0 0,0 0 1 0 0,0 0-12 0 0,3-2-12 0 0,14-11-44 0 0,-15 11-10 0 0,6-5 0 0 0,0 1 0 0 0,1 0 0 0 0,1-1 0 0 0,1-1 0 0 0,-10 7 0 0 0,0 0 0 0 0,0 1 0 0 0,0-1 0 0 0,0 0 0 0 0,0 0 0 0 0,0 1 0 0 0,0-1 0 0 0,0 0 0 0 0,0 1 0 0 0,1-1 0 0 0,-1 1 0 0 0,8-4 17 0 0,0 1-1 0 0,0-1 0 0 0,0-1 0 0 0,5-3-16 0 0,15-8-1 0 0,56-32 1 0 0,1 3 128 0 0,28-23-128 0 0,-108 66 0 0 0,-5 1 4 0 0,0 1 0 0 0,1 0-1 0 0,-1-1 1 0 0,0 1-1 0 0,0-1 1 0 0,0 1-1 0 0,0-1 1 0 0,0 1-1 0 0,0-1 1 0 0,0 0 0 0 0,0 0-1 0 0,0 0 1 0 0,0 1-1 0 0,0-1 1 0 0,0 0-1 0 0,0 0 1 0 0,-1 0-1 0 0,1 0-3 0 0,3-4 67 0 0,-3 4 10 0 0,-1 1 3 0 0,0 0 0 0 0,0 0-2 0 0,-2 0-22 0 0,-4 2-46 0 0,0 4-10 0 0,0 0 0 0 0,4 3-14 0 0,2 3-48 0 0,-2 1 0 0 0,1-1 1 0 0,-2 1-1 0 0,1-1 0 0 0,-2 0 0 0 0,0 0 62 0 0,-6 26-151 0 0,-1-1 61 0 0,-1 0-1 0 0,-6 7 91 0 0,-11 36-11 0 0,-3 22 11 0 0,5 12-64 0 0,18-70 64 0 0,9-44 0 0 0,-1 4 0 0 0,0 0 0 0 0,0 0 0 0 0,0 0 0 0 0,0-1 0 0 0,1 1 0 0 0,0 0 0 0 0,-1 1 0 0 0,2-1 0 0 0,-1 3 0 0 0,-2 5 0 0 0,2-9 0 0 0,-1-1 0 0 0,0 1 0 0 0,1 0 0 0 0,-1 0 0 0 0,1 0 0 0 0,0 0 0 0 0,0 1 0 0 0,0 7 0 0 0,-2-2 0 0 0,1-3 11 0 0,1-3 32 0 0,0 6-22 0 0,0-7 32 0 0,0-6-40 0 0,-1 0 0 0 0,0 0 0 0 0,1 0 0 0 0,-1 0-1 0 0,-1 0 1 0 0,1 1 0 0 0,0-1 0 0 0,-1 0 0 0 0,0 1-1 0 0,0-1-12 0 0,-30-35 0 0 0,28 33 10 0 0,-1 0-1 0 0,0 0 0 0 0,-1 1 0 0 0,1 0 0 0 0,-1 0 0 0 0,0 0 0 0 0,-6-3-9 0 0,7 4 0 0 0,1 0 0 0 0,-1 0 0 0 0,1-1 0 0 0,-1 1 0 0 0,1-1 0 0 0,1 0 0 0 0,-1 0 0 0 0,1 0-1 0 0,0-1 1 0 0,-3-3 4 0 0,1 1 0 0 0,-1 0 0 0 0,-7-7-4 0 0,3 3 65 0 0,6 9-6 0 0,4 1-4 0 0,5-4-45 0 0,4 5-10 0 0,-5 0 0 0 0,-3 1 0 0 0,0 0 0 0 0,0-1 0 0 0,1 1 0 0 0,-1 0 0 0 0,0 0 0 0 0,0 0 0 0 0,0 0 0 0 0,0 0 0 0 0,0 1 0 0 0,0-1 0 0 0,0 0 0 0 0,1 0 0 0 0,-1 1 0 0 0,0-1 0 0 0,0 1 0 0 0,3-1-53 0 0,0 1 0 0 0,0 0 0 0 0,0 1 0 0 0,0-1 0 0 0,0 1-1 0 0,0-1 1 0 0,0 1 0 0 0,-1 1 0 0 0,1-1 0 0 0,-1 0 0 0 0,0 1-1 0 0,1-1 1 0 0,-1 1 0 0 0,0 0 0 0 0,-1 0 0 0 0,2 2 53 0 0,2 5-926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11976 0 0,'0'0'546'0'0,"0"0"-10"0"0,0 0-229 0 0,0 1 306 0 0,2 8-185 0 0,0-1 1 0 0,-1 0-1 0 0,0 0 0 0 0,0 0 0 0 0,-1 0 1 0 0,0 1-1 0 0,-2 6-428 0 0,2 8 198 0 0,9 282 3843 0 0,-6-257-3683 0 0,1 7 142 0 0,6 27-500 0 0,3 8 57 0 0,-9-53-661 0 0,-3-26-2975 0 0,-1-11 1760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10656 0 0,'0'0'488'0'0,"2"0"-12"0"0,5-1-425 0 0,0 0 1 0 0,1 0-1 0 0,-1 0 1 0 0,-1-1-1 0 0,3-1-51 0 0,-1 0 118 0 0,0 1-1 0 0,-1 0 1 0 0,1 1-1 0 0,0 0 1 0 0,4-1-118 0 0,40-3 1539 0 0,-51 5-1532 0 0,-1 0 1 0 0,0 0 0 0 0,0 0 0 0 0,0 0 0 0 0,1 0 0 0 0,-1 0-1 0 0,0 0 1 0 0,0 0 0 0 0,0 1 0 0 0,1-1 0 0 0,-1 0 0 0 0,0 0 0 0 0,0 0-1 0 0,0 0 1 0 0,1 0 0 0 0,-1 0 0 0 0,0 0 0 0 0,0 0 0 0 0,0 0-1 0 0,0 1 1 0 0,1-1 0 0 0,-1 0 0 0 0,0 0 0 0 0,0 0 0 0 0,0 0-1 0 0,0 1 1 0 0,0-1 0 0 0,0 0 0 0 0,1 0 0 0 0,-1 0 0 0 0,0 0-1 0 0,0 1 1 0 0,0-1 0 0 0,0 0 0 0 0,0 0-8 0 0,0 1 8 0 0,0-1 0 0 0,0 0 0 0 0,0 0 0 0 0,0 1 0 0 0,0-1 0 0 0,0 0 0 0 0,1 0-1 0 0,-1 0 1 0 0,0 1 0 0 0,0-1 0 0 0,0 0 0 0 0,0 0 0 0 0,0 0 0 0 0,1 0 0 0 0,-1 1 0 0 0,0-1 0 0 0,0 0 0 0 0,0 0 0 0 0,1 0 0 0 0,-1 0 0 0 0,0 0 0 0 0,0 0-1 0 0,0 1 1 0 0,1-1 0 0 0,-1 0 0 0 0,0 0 0 0 0,0 0 0 0 0,0 0 0 0 0,1 0 0 0 0,-1 0 0 0 0,0 0 0 0 0,0 0 0 0 0,1 0 0 0 0,-1 0 0 0 0,0 0 0 0 0,0 0-8 0 0,1 0 43 0 0,0 0 0 0 0,-1 0 0 0 0,1 0 0 0 0,0 0 1 0 0,-1 0-1 0 0,1 0 0 0 0,-1 0 0 0 0,1 1 0 0 0,0-1 0 0 0,-1 0 1 0 0,1 0-1 0 0,-1 1 0 0 0,1-1 0 0 0,0 0 0 0 0,-1 1 1 0 0,1-1-1 0 0,-1 1 0 0 0,1-1 0 0 0,-1 1 0 0 0,0-1 1 0 0,1 1-44 0 0,7 16 655 0 0,-8-15-569 0 0,1 1-1 0 0,-1 0 1 0 0,0-1-1 0 0,1 1 1 0 0,-1-1 0 0 0,0 1-1 0 0,-1 0 1 0 0,1-1-1 0 0,0 1 1 0 0,-1-1-1 0 0,0 3-85 0 0,-3 17 822 0 0,4-14-493 0 0,-1-1 0 0 0,-1 0 0 0 0,1 0 1 0 0,-2 3-330 0 0,-2 15 745 0 0,4-20-615 0 0,0 5 119 0 0,0 0-1 0 0,0 0 0 0 0,1 0 1 0 0,0 1-249 0 0,1-7 81 0 0,-1-1 1 0 0,1 0-1 0 0,0 1 0 0 0,0-1 1 0 0,0 0-1 0 0,0 0 0 0 0,0 0 1 0 0,1 0-1 0 0,0 0 1 0 0,-1 0-1 0 0,1 0 0 0 0,0-1 1 0 0,0 1-1 0 0,1 0-81 0 0,12 14 166 0 0,-10-11-107 0 0,0 0 1 0 0,0 0-1 0 0,1 0 0 0 0,0-1 0 0 0,0 0 0 0 0,4 2-59 0 0,-7-4 0 0 0,1 0 0 0 0,15 0 0 0 0,-15-3-34 0 0,-1 0 1 0 0,1 0-1 0 0,0 0 0 0 0,-1-1 0 0 0,1 1 0 0 0,0-1 0 0 0,-1 0 1 0 0,1 0-1 0 0,-1-1 0 0 0,1 1 0 0 0,-1-1 0 0 0,0 1 0 0 0,0-1 1 0 0,1 0-1 0 0,-1 0 0 0 0,0 0 0 0 0,1-2 34 0 0,0 1-58 0 0,0-1-1 0 0,-1 0 1 0 0,1 0 0 0 0,-1 0 0 0 0,1 0-1 0 0,-1 0 1 0 0,-1-1 0 0 0,1 0 0 0 0,-1 1-1 0 0,1-1 1 0 0,-1 0 0 0 0,0-1 58 0 0,7-23-399 0 0,-3 13 111 0 0,-1-1 0 0 0,-1 0 1 0 0,1-7 287 0 0,-5 19-32 0 0,1 0 1 0 0,-1-1 0 0 0,0 1-1 0 0,0 0 1 0 0,-1 0 0 0 0,1 0-1 0 0,-1-1 1 0 0,0 1 0 0 0,0 0-1 0 0,-1 0 1 0 0,0 0 0 0 0,0 0-1 0 0,-1-2 32 0 0,1 3 25 0 0,0 0 0 0 0,-1-1 0 0 0,0 1-1 0 0,0 1 1 0 0,0-1 0 0 0,0 0 0 0 0,0 1-1 0 0,-1-1 1 0 0,0 1 0 0 0,1 0 0 0 0,-1 0 0 0 0,0 0-1 0 0,-1 1 1 0 0,1 0 0 0 0,0 0 0 0 0,-1 0-1 0 0,1 0 1 0 0,-1 0 0 0 0,0 1 0 0 0,1 0-1 0 0,-2 0-24 0 0,-7-1 82 0 0,0 1 0 0 0,-1 1 0 0 0,1 0-1 0 0,0 0 1 0 0,-1 1 0 0 0,1 1 0 0 0,0 1 0 0 0,0 0-1 0 0,0 0 1 0 0,0 1 0 0 0,1 1 0 0 0,-8 3-82 0 0,12-3-35 0 0,0 0 1 0 0,1 0 0 0 0,0 0 0 0 0,0 1 0 0 0,0 0-1 0 0,0 0 1 0 0,1 0 0 0 0,0 1 0 0 0,-2 4 34 0 0,6-9-372 0 0,2-2-99 0 0,6 7-632 0 0,-5-5 814 0 0,1-1-1 0 0,-1 1 0 0 0,1-1 0 0 0,0 0 0 0 0,-1 0 0 0 0,1 0 0 0 0,0 0 0 0 0,0 0 0 0 0,0 0 0 0 0,0 0 0 0 0,0 0 1 0 0,0-1-1 0 0,0 1 0 0 0,0-1 0 0 0,0 0 0 0 0,0 1 290 0 0,16-1-5417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9 332 5064 0 0,'23'-71'496'0'0,"-15"24"-93"0"0,-5 27 1356 0 0,-1-1-1 0 0,-1 1 1 0 0,0-1-1 0 0,-2-7-1758 0 0,-8-18 547 0 0,6 36 439 0 0,1 0 0 0 0,0-1 0 0 0,0 1-1 0 0,1-6-985 0 0,-9 41 1303 0 0,8-10-966 0 0,0-1 0 0 0,1 1-1 0 0,0 3-336 0 0,0 15 505 0 0,-3 51 1335 0 0,6 24-1840 0 0,-1-15 548 0 0,-1 492 436 0 0,-5-380-1099 0 0,4-167-21 0 0,0-18-95 0 0,1-1-1 0 0,1 7 232 0 0,0-24-56 0 0,-1 0-1 0 0,0 0 1 0 0,0-1 0 0 0,0 1-1 0 0,0 0 1 0 0,-1 0 0 0 0,1-1-1 0 0,0 1 1 0 0,-1 0-1 0 0,0 0 57 0 0,1-1-357 0 0,0-1-294 0 0,0-2-134 0 0,4-48-2730 0 0,0 24 1480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8288 0 0,'-5'19'756'0'0,"0"0"0"0"0,1 1 0 0 0,1-1 1 0 0,2 1-1 0 0,-1 0 0 0 0,2 7-756 0 0,-2 27 1552 0 0,0 4 609 0 0,3 0 0 0 0,4 23-2161 0 0,0 11 1468 0 0,-1-31-1062 0 0,0 47 228 0 0,-2-59-65 0 0,2 1-569 0 0,0 17 229 0 0,0-15-218 0 0,0 29-12 0 0,-4 33-287 0 0,0-113 261 0 0,0 0 0 0 0,0 0-1 0 0,0 0 1 0 0,0 0 0 0 0,1 0 0 0 0,-1-1-1 0 0,0 1 1 0 0,0 0 0 0 0,1 0-1 0 0,-1 0 1 0 0,0-1 0 0 0,1 1-1 0 0,-1 0 1 0 0,1 0 0 0 0,-1-1 0 0 0,1 1-1 0 0,-1 0 1 0 0,1-1 0 0 0,0 1 27 0 0,0 0-420 0 0,-1-1-859 0 0,0 0-3535 0 0,0 0-1514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5984 0 0,'0'0'464'0'0,"0"0"-71"0"0,1-2 840 0 0,4-2-73 0 0,1 0-1 0 0,0 0 1 0 0,0 0 0 0 0,0 1-1 0 0,4-2-1159 0 0,12-6 1270 0 0,-11 5-552 0 0,0 0-1 0 0,1 1 1 0 0,-1 0 0 0 0,1 1-1 0 0,0 0 1 0 0,0 1 0 0 0,0 0-1 0 0,11 0-717 0 0,9-2 118 0 0,1-1 0 0 0,7-3-118 0 0,-10-1-477 0 0,-1 0-1 0 0,23-13 478 0 0,-34 15-365 0 0,11-7-5364 0 0,18-13 5729 0 0,-36 22-614 0 0,13-8-1498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266 171 8552 0 0,'0'-53'1050'0'0,"0"46"-401"0"0,-1 0 0 0 0,0 0-1 0 0,-1 1 1 0 0,0-1-1 0 0,0 0 1 0 0,0 1-1 0 0,-1 0 1 0 0,0-1 0 0 0,-2-3-649 0 0,1 5 396 0 0,1 1 0 0 0,-1 0 0 0 0,1 0 0 0 0,-1 1 0 0 0,0-1 0 0 0,-1 1 0 0 0,1 0 0 0 0,-1 0 0 0 0,1 0 0 0 0,-3-1-396 0 0,-1 0 566 0 0,7 3-500 0 0,-1 0 0 0 0,0 1 0 0 0,1-1-1 0 0,-1 1 1 0 0,0 0 0 0 0,1-1 0 0 0,-1 1 0 0 0,0 0-1 0 0,1 0 1 0 0,-1 0 0 0 0,0 0 0 0 0,0 1 0 0 0,1-1-1 0 0,-1 0 1 0 0,0 1 0 0 0,1-1 0 0 0,-1 1 0 0 0,1-1 0 0 0,-2 2-66 0 0,0-1 95 0 0,-1 1 1 0 0,1-1-1 0 0,-1 1 1 0 0,1 1-1 0 0,0-1 1 0 0,0 0-1 0 0,0 1 1 0 0,-2 1-96 0 0,-3 5 82 0 0,3-4-23 0 0,-1 1-1 0 0,1 0 1 0 0,0 0 0 0 0,1 1 0 0 0,-4 5-59 0 0,-3 9 46 0 0,1 0 0 0 0,1 1 0 0 0,1 0 0 0 0,1 1 0 0 0,-1 5-46 0 0,5-13 7 0 0,1 1-1 0 0,-1 11-6 0 0,3-21 0 0 0,0 1 0 0 0,0-1 0 0 0,1 1 0 0 0,0-1 0 0 0,0 0 0 0 0,0 1-1 0 0,1-1 1 0 0,0 0 0 0 0,1 4 11 0 0,-2-8 42 0 0,1-2 1 0 0,2 1-50 0 0,-1-1 0 0 0,1 0 1 0 0,-1 0-1 0 0,1 0 0 0 0,-1 0 1 0 0,1-1-1 0 0,-1 1 0 0 0,0-1 1 0 0,1 0-1 0 0,-1 0 1 0 0,0 0-1 0 0,0-1 0 0 0,1 1 1 0 0,-1-1-1 0 0,0 0 0 0 0,0 1 1 0 0,-1-1-1 0 0,1-1 0 0 0,1 0-4 0 0,0 0 2 0 0,0 0-14 0 0,0 0 1 0 0,-1 0 0 0 0,1 0-1 0 0,-1 0 1 0 0,0-1 0 0 0,2-1 11 0 0,-4 3-12 0 0,0 0 0 0 0,1 0 0 0 0,-1 1 0 0 0,0-1 0 0 0,1 0 1 0 0,0 1-1 0 0,-1-1 0 0 0,1 1 0 0 0,0 0 0 0 0,0 0 0 0 0,-1-1 1 0 0,1 1-1 0 0,0 0 0 0 0,0 1 0 0 0,0-1 0 0 0,2 0 12 0 0,-2 0-9 0 0,-1 1 0 0 0,0 0 0 0 0,1-1 0 0 0,-1 1 0 0 0,1 0 0 0 0,-1 0-1 0 0,1 0 1 0 0,-1 0 0 0 0,1 0 0 0 0,-1 0 0 0 0,1 0 0 0 0,-1 1 0 0 0,0-1 0 0 0,1 1 0 0 0,-1-1-1 0 0,1 1 1 0 0,-1-1 0 0 0,0 1 0 0 0,1 0 0 0 0,-1-1 0 0 0,0 1 0 0 0,0 0 0 0 0,0 0-1 0 0,0 0 1 0 0,0 0 0 0 0,0 0 0 0 0,0 0 0 0 0,1 1 9 0 0,3 4-14 0 0,-1 0 0 0 0,0 0 0 0 0,-1 0 0 0 0,1 1 0 0 0,-1 0 14 0 0,-1-4-16 0 0,12 29-16 0 0,-1 0-1 0 0,-1 5 33 0 0,1 0-10 0 0,5 7 10 0 0,-4-10 39 0 0,-1 1-1 0 0,-2 0 1 0 0,-2 0-1 0 0,-1 2 0 0 0,0 9-38 0 0,-4 0 0 0 0,-1 0 0 0 0,-4 40 0 0 0,0-20 0 0 0,0-51-14 0 0,-1 0-1 0 0,-1 0 1 0 0,0 0-1 0 0,-1-1 0 0 0,0 1 1 0 0,-1-1-1 0 0,-1 0 1 0 0,-2 4 14 0 0,8-18-1 0 0,-3 5 10 0 0,1 0-1 0 0,0-1 1 0 0,-1 1-1 0 0,0-1 1 0 0,0 0 0 0 0,-1 0-1 0 0,1 0 1 0 0,-1 0-1 0 0,1 0 1 0 0,-1-1-1 0 0,-1 1 1 0 0,1-1 0 0 0,0 0-1 0 0,-1-1 1 0 0,1 1-1 0 0,-1-1 1 0 0,0 0 0 0 0,0 0-1 0 0,0 0 1 0 0,0-1-1 0 0,0 1 1 0 0,0-1 0 0 0,0-1-1 0 0,-1 1 1 0 0,1-1-1 0 0,0 0 1 0 0,0 0 0 0 0,-1 0-1 0 0,1-1 1 0 0,0 1-1 0 0,0-1 1 0 0,0-1 0 0 0,0 1-1 0 0,0-1 1 0 0,0 0-1 0 0,-1-1-8 0 0,-15-5 89 0 0,13 5-67 0 0,0-1 0 0 0,0 1 0 0 0,0-1 1 0 0,1-1-1 0 0,-1 1 0 0 0,1-1 0 0 0,0 0 0 0 0,1-1 0 0 0,-4-3-22 0 0,2 0-22 0 0,1 0 0 0 0,1-1 0 0 0,-1 1 0 0 0,1-1 0 0 0,1-1 0 0 0,0 1 0 0 0,1-1 0 0 0,0 0 0 0 0,0 0-1 0 0,1 0 1 0 0,1-1 0 0 0,-1 1 0 0 0,2-1 0 0 0,0 1 0 0 0,0-1 0 0 0,1-2 22 0 0,1-5-291 0 0,0-1 1 0 0,1 1-1 0 0,1 0 1 0 0,1 0-1 0 0,1-3 291 0 0,11-27-6011 0 0,-3 18-443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12496 0 0,'0'0'572'0'0,"0"0"-11"0"0,0 0-333 0 0,0 0-52 0 0,1 2 15 0 0,3 4 61 0 0,0 1 1 0 0,-1 0-1 0 0,0 1 1 0 0,-1-1-1 0 0,1 1 1 0 0,-1-1-1 0 0,-1 1 1 0 0,1 7-253 0 0,9 33 1051 0 0,-3-22-425 0 0,-2 0-1 0 0,0 7-625 0 0,5 19 261 0 0,-8-41-235 0 0,-1 1 0 0 0,-1-1-1 0 0,1 1 1 0 0,-2 0-1 0 0,0 10-25 0 0,0-13 70 0 0,0-7 20 0 0,0-2 1 0 0,0 0-22 0 0,0 0-1 0 0,-7-11 83 0 0,3 6-117 0 0,2 0 0 0 0,-1 0-1 0 0,0-1 1 0 0,1 1 0 0 0,0-1-1 0 0,0 1 1 0 0,1-1 0 0 0,0 0 0 0 0,0 1-1 0 0,0-1 1 0 0,0 0 0 0 0,1 0-1 0 0,0 0 1 0 0,0 0 0 0 0,1 0 0 0 0,0 1-1 0 0,0-3-33 0 0,0 5 20 0 0,8-48 324 0 0,-8 46-322 0 0,1 0 0 0 0,0 0 0 0 0,0 0 0 0 0,0 1 0 0 0,0-1 0 0 0,1 1 0 0 0,0 0 0 0 0,2-4-22 0 0,10-13 55 0 0,-11 16-43 0 0,-1 0-1 0 0,1 0 1 0 0,0 0 0 0 0,0 0 0 0 0,2-1-12 0 0,2-1-33 0 0,5-5-84 0 0,1 1 1 0 0,-1 0 0 0 0,2 0-1 0 0,-1 2 1 0 0,15-8 116 0 0,-5 6-753 0 0,10-5-5148 0 0,-16 12 101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9560 0 0,'0'0'432'0'0,"0"0"-4"0"0,0 0-175 0 0,0 0 274 0 0,0 0 147 0 0,0 15 1444 0 0,0-9-1555 0 0,-1 0 1 0 0,0 0 0 0 0,0 0-1 0 0,-2 6-563 0 0,1-6 298 0 0,0 1 0 0 0,1-1 0 0 0,0 1 0 0 0,0 0-1 0 0,1 0-297 0 0,-1 17 631 0 0,0-15-426 0 0,1 1-1 0 0,0-1 0 0 0,0 0 0 0 0,1 0-204 0 0,1 17 344 0 0,-2-18-235 0 0,1 1 0 0 0,0-1 0 0 0,0 0 0 0 0,1 0-1 0 0,0 0-108 0 0,2 7 163 0 0,-3-10-129 0 0,1 0 1 0 0,-1 0 0 0 0,1 0 0 0 0,0 0-1 0 0,1 0 1 0 0,-1 0 0 0 0,1-1-1 0 0,0 1-34 0 0,11 19 72 0 0,-6-16-72 0 0,2-2-12 0 0,1-6-62 0 0,-9-1 48 0 0,0 1 0 0 0,0-1 1 0 0,0 0-1 0 0,0 0 0 0 0,-1 0 1 0 0,1 0-1 0 0,-1-1 0 0 0,1 1 0 0 0,-1 0 1 0 0,1-1-1 0 0,-1 1 0 0 0,0-1 1 0 0,1 0-1 0 0,-1 1 0 0 0,0-1 1 0 0,1-1 25 0 0,12-34-444 0 0,-7 16 169 0 0,-5 15 183 0 0,0 0-1 0 0,-1 0 0 0 0,0 0 0 0 0,0-1 1 0 0,0-5 92 0 0,1-8-193 0 0,-1-12-21 0 0,-1 10 60 0 0,0 21 218 0 0,0 1 54 0 0,0 0-5 0 0,0 0-8 0 0,0 0 14 0 0,1 3-16 0 0,1 0-41 0 0,0 0 1 0 0,-1 0 0 0 0,0 0-1 0 0,1 0 1 0 0,-1 0 0 0 0,-1 1-1 0 0,1-1 1 0 0,0 0 0 0 0,-1 1-1 0 0,1-1 1 0 0,-1 1-63 0 0,0 1 87 0 0,1 1 1 0 0,-1-1-1 0 0,1 0 1 0 0,1 0-1 0 0,1 4-87 0 0,-2-4 71 0 0,0 0-1 0 0,1-1 1 0 0,-1 1 0 0 0,-1 0 0 0 0,1 4-71 0 0,-1 9 142 0 0,1 0 1 0 0,1 0 0 0 0,0 0-1 0 0,3 9-142 0 0,-3-20-43 0 0,0 1-1 0 0,0-1 0 0 0,1-1 0 0 0,0 1 1 0 0,0 0-1 0 0,0-1 0 0 0,1 1 0 0 0,0-1 0 0 0,0 0 1 0 0,1 0-1 0 0,0-1 0 0 0,3 3 44 0 0,-7-6-220 0 0,1-1 1 0 0,0 1-1 0 0,0-1 1 0 0,0 0-1 0 0,0 0 1 0 0,0 0-1 0 0,0 0 1 0 0,0-1-1 0 0,1 1 220 0 0,-1 0-1772 0 0,1-2-2530 0 0,8-1-1082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9216 0 0,'0'0'706'0'0,"0"0"-262"0"0,0 1 623 0 0,0 0-890 0 0,0 0 0 0 0,1 0 0 0 0,-1 0 0 0 0,0 0-1 0 0,0 0 1 0 0,1 0 0 0 0,-1 0 0 0 0,0 0 0 0 0,1-1 0 0 0,-1 1 0 0 0,1 0 0 0 0,0 1-177 0 0,0-2 114 0 0,-1 1 0 0 0,1 0 0 0 0,-1 0 0 0 0,0 0 0 0 0,1-1 0 0 0,-1 1 0 0 0,1 0 0 0 0,-1 0 0 0 0,0 0 0 0 0,0 0 0 0 0,0 0 0 0 0,1 0 1 0 0,-1 0-1 0 0,0 0 0 0 0,0 0 0 0 0,0 0 0 0 0,0-1 0 0 0,-1 2-114 0 0,0 7 468 0 0,1-1 0 0 0,-1 1 0 0 0,1-1 1 0 0,1 1-1 0 0,0 3-468 0 0,1 28 881 0 0,-2-31-651 0 0,0 0 0 0 0,1 0-1 0 0,0 0 1 0 0,1 0-1 0 0,0 1-229 0 0,4 23 560 0 0,1 32 43 0 0,7 52 130 0 0,-12-105-653 0 0,-1 1-1 0 0,-1 0 1 0 0,0 1-80 0 0,-1-2 66 0 0,2-1-1 0 0,-1 1 1 0 0,2-1 0 0 0,0 4-66 0 0,12 67 219 0 0,-4 1 0 0 0,-3 0 0 0 0,-4 1-219 0 0,-2-60 13 0 0,5 13-14 0 0,-4-32 11 0 0,-1 1 0 0 0,0 0 1 0 0,0-1-1 0 0,0 1 0 0 0,-1 0 0 0 0,0 0 1 0 0,0-1-1 0 0,0 1 0 0 0,-1 3-10 0 0,-4 3 86 0 0,4-10-62 0 0,0 0 0 0 0,1-1 0 0 0,-1 1 0 0 0,0-1 0 0 0,1 1 0 0 0,-1 0 0 0 0,1-1 0 0 0,0 1 0 0 0,-1 0 0 0 0,1 0 0 0 0,0-1 0 0 0,0 1 0 0 0,0 0 1 0 0,1 0-1 0 0,-1 1-24 0 0,3 4 120 0 0,-2-4-84 0 0,-1-1 0 0 0,1 0 1 0 0,0 1-1 0 0,-1-1 1 0 0,1 0-1 0 0,-1 1 0 0 0,0-1 1 0 0,0 1-1 0 0,0-1 1 0 0,0 1-37 0 0,0-1-146 0 0,-2-5-78 0 0,1 0 189 0 0,1 1 0 0 0,-1-1-1 0 0,0 1 1 0 0,1-1-1 0 0,-1 0 1 0 0,1 1 0 0 0,0-1-1 0 0,0 0 1 0 0,0 1 0 0 0,0-1-1 0 0,0 0 1 0 0,1 1 0 0 0,-1-1-1 0 0,1 0 1 0 0,0 1 0 0 0,0-1 35 0 0,0-2-28 0 0,0 0 0 0 0,0 1 0 0 0,0-1 1 0 0,-1 0-1 0 0,0 0 0 0 0,0-3 28 0 0,-10-55-202 0 0,9 40 112 0 0,1 7-7 0 0,-1 0 0 0 0,0 0 0 0 0,-1 0 0 0 0,-4-11 97 0 0,-9-25-257 0 0,-15-58-646 0 0,15 63 546 0 0,10 34 279 0 0,1 1 1 0 0,0-2-1 0 0,-1-10 78 0 0,3-4-77 0 0,-2-11-24 0 0,4 38 100 0 0,-2-6 0 0 0,0 0-1 0 0,0 0 1 0 0,1 0-1 0 0,1-1 1 0 0,-1 1-1 0 0,1 0 1 0 0,0-1-1 0 0,0 1 1 0 0,1 0-1 0 0,2-7 2 0 0,-1 4 1 0 0,0-2-29 0 0,1-1 1 0 0,0 1-1 0 0,1 0 0 0 0,1 0 0 0 0,0 0 1 0 0,0 0-1 0 0,1 1 0 0 0,6-9 28 0 0,4 2-11 0 0,-11 13 11 0 0,0-1 0 0 0,0 1 0 0 0,-1-1 0 0 0,1-2 0 0 0,-1 1-9 0 0,1 0 0 0 0,-1 1 0 0 0,1-1 0 0 0,0 1 0 0 0,1 0 0 0 0,-1 0 0 0 0,1 1 0 0 0,0 0 0 0 0,3-2 9 0 0,19-15-102 0 0,-21 15 78 0 0,1 1 1 0 0,0 0 0 0 0,0 1-1 0 0,0 0 1 0 0,1 0-1 0 0,6-3 24 0 0,-14 8-2 0 0,0 0-1 0 0,1 0 1 0 0,-1 0-1 0 0,0 0 1 0 0,0 1-1 0 0,1-1 1 0 0,-1 0-1 0 0,0 0 1 0 0,1 1-1 0 0,-1-1 1 0 0,0 1-1 0 0,0-1 1 0 0,0 1-1 0 0,1-1 1 0 0,-1 1-1 0 0,0 0 1 0 0,0 0-1 0 0,0-1 1 0 0,0 1-1 0 0,0 0 1 0 0,0 0-1 0 0,-1 0 1 0 0,1 0-1 0 0,0 0 3 0 0,5 19 123 0 0,-5-18-114 0 0,1 0 0 0 0,-1 0-1 0 0,0 0 1 0 0,0 0 0 0 0,0 0 0 0 0,0 0 0 0 0,0 0-1 0 0,0 0 1 0 0,-1 0 0 0 0,1 1 0 0 0,-1-1 0 0 0,0 0-1 0 0,1 0 1 0 0,-1 1 0 0 0,0-1 0 0 0,0 0 0 0 0,-1 1-1 0 0,1-1 1 0 0,0 0 0 0 0,-1 2-9 0 0,0 6-39 0 0,1-8 43 0 0,0 1 0 0 0,0-1 1 0 0,-1 0-1 0 0,1 0 0 0 0,0 1 0 0 0,-1-1 0 0 0,1 0 1 0 0,-1 0-1 0 0,0 0 0 0 0,0 0 0 0 0,0 0 0 0 0,0 0 1 0 0,0 0-1 0 0,0 0 0 0 0,0 0 0 0 0,-1 0-4 0 0,-3 2 31 0 0,3-3-18 0 0,1 0 0 0 0,-1 0 0 0 0,1 0 0 0 0,-1 0 1 0 0,1 0-1 0 0,0 0 0 0 0,-1 1 0 0 0,1-1 0 0 0,0 0 0 0 0,0 1 1 0 0,0-1-1 0 0,0 1 0 0 0,0-1 0 0 0,0 1 0 0 0,1 0 0 0 0,-2 1-13 0 0,2-2 8 0 0,-1 1-1 0 0,0-1 1 0 0,0 1-1 0 0,0-1 1 0 0,0 0-1 0 0,0 0 1 0 0,0 1-1 0 0,-1-1 0 0 0,1 0 1 0 0,0 0-1 0 0,0 0 1 0 0,-1 0-1 0 0,1 0 1 0 0,-1-1-1 0 0,0 1-7 0 0,1 0 7 0 0,-1 0-1 0 0,1 0 0 0 0,-1 0 0 0 0,1 0 1 0 0,-1 0-1 0 0,1 0 0 0 0,0 0 1 0 0,-1 1-1 0 0,1-1 0 0 0,0 0 1 0 0,0 1-7 0 0,-4 8 10 0 0,5-9-10 0 0,-1 0 0 0 0,1 0 0 0 0,-1 0 0 0 0,0 1 0 0 0,1-1 0 0 0,-1 0 0 0 0,0 0 0 0 0,0 0 0 0 0,1 0 0 0 0,-1 0 0 0 0,0-1 0 0 0,0 1 0 0 0,0 0 0 0 0,0 0 0 0 0,0-1 0 0 0,0 1 0 0 0,0 0 0 0 0,-1-1 0 0 0,-38 24-21 0 0,30-22-839 0 0,10-2 755 0 0,0 0 0 0 0,0-1 0 0 0,0 1 0 0 0,0 0-1 0 0,0 0 1 0 0,0-1 0 0 0,-1 1 0 0 0,1 0 0 0 0,0 0 0 0 0,0-1-1 0 0,0 1 1 0 0,0 0 0 0 0,0 0 0 0 0,0-1 0 0 0,0 1 0 0 0,0 0-1 0 0,0 0 1 0 0,0-1 0 0 0,0 1 0 0 0,0 0 0 0 0,0 0 0 0 0,0-1-1 0 0,0 1 1 0 0,1 0 0 0 0,-1 0 0 0 0,0-1 0 0 0,0 1 0 0 0,0 0 0 0 0,0 0-1 0 0,0 0 1 0 0,1-1 0 0 0,-1 1 0 0 0,0 0 0 0 0,0 0 0 0 0,0 0-1 0 0,0-1 1 0 0,1 1 0 0 0,-1 0 0 0 0,0 0 105 0 0,9-9-5777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79 154 4608 0 0,'-16'7'353'0'0,"16"-7"-342"0"0,0 1 0 0 0,0-1 0 0 0,0 0 0 0 0,0 0-1 0 0,0 1 1 0 0,-1-1 0 0 0,1 0 0 0 0,0 1 0 0 0,0-1 0 0 0,0 0 0 0 0,0 1-1 0 0,0-1 1 0 0,0 0 0 0 0,0 1 0 0 0,0-1 0 0 0,0 0 0 0 0,0 1 0 0 0,0-1-1 0 0,0 0 1 0 0,0 0 0 0 0,0 1 0 0 0,1-1 0 0 0,-1 0 0 0 0,0 1-1 0 0,0-1 1 0 0,0 0 0 0 0,0 0 0 0 0,1 1 0 0 0,-1-1 0 0 0,0 0 0 0 0,0 1-11 0 0,1-1 139 0 0,9 35 5945 0 0,-6-24-4981 0 0,0 1-1 0 0,-1-1 1 0 0,-1 1 0 0 0,1 9-1103 0 0,-1-7 428 0 0,0 1 0 0 0,1 0 1 0 0,5 12-429 0 0,5 29 1304 0 0,8 58 766 0 0,-16-23-983 0 0,-6-37-599 0 0,0-41-366 0 0,1-1 0 0 0,0 0 0 0 0,1 0 0 0 0,1 12-122 0 0,1-4 208 0 0,0 1-1 0 0,-2 18-207 0 0,0-17 97 0 0,1 0 0 0 0,1 5-97 0 0,-1-14 27 0 0,-1-1 0 0 0,-1 1 0 0 0,0-1 0 0 0,-1 5-27 0 0,1 12 39 0 0,3-13 1 0 0,-3-15-39 0 0,1 1-1 0 0,-1-1 1 0 0,1 0 0 0 0,-1 1 0 0 0,0-1 0 0 0,1 1 0 0 0,-1-1 0 0 0,0 1 0 0 0,0-1 0 0 0,0 1 0 0 0,0-1 0 0 0,0 1-1 0 0,-1-1 1 0 0,1 0 0 0 0,0 1-1 0 0,0-2 0 0 0,-1 1 0 0 0,1-1 0 0 0,0 0 0 0 0,0 0 0 0 0,0 1 0 0 0,-1-1 0 0 0,1 0 0 0 0,0 0 0 0 0,0 1 0 0 0,-1-1 0 0 0,1 0 0 0 0,0 0 0 0 0,-1 0 0 0 0,1 1 0 0 0,0-1 0 0 0,-1 0 0 0 0,1 0 0 0 0,0 0 0 0 0,-1 0 0 0 0,1 0 0 0 0,0 0 0 0 0,-1 0 0 0 0,1 0 0 0 0,0 0 0 0 0,-1 0 0 0 0,-1 0-5 0 0,1 0-1 0 0,-1 0 1 0 0,1 0 0 0 0,-1-1-1 0 0,0 1 1 0 0,1 0 0 0 0,-1-1-1 0 0,1 0 1 0 0,-1 1-1 0 0,1-1 1 0 0,-1 0 0 0 0,1 0-1 0 0,0 0 1 0 0,-1 1-1 0 0,1-1 1 0 0,0-1 0 0 0,0 1-1 0 0,0 0 1 0 0,-1 0 5 0 0,-2-4-79 0 0,1 0 1 0 0,-1-1 0 0 0,1 1 0 0 0,-1-4 78 0 0,-7-10-135 0 0,6 12 89 0 0,0 0 1 0 0,1 0-1 0 0,0 0 1 0 0,0-1-1 0 0,1 0 1 0 0,0 1-1 0 0,0-1 1 0 0,1 0-1 0 0,0-2 46 0 0,-2-3-68 0 0,0-1 1 0 0,-1 1-1 0 0,-1-2 68 0 0,0 1-74 0 0,1 0-1 0 0,-3-11 75 0 0,1-14-212 0 0,1-7 212 0 0,1 8-66 0 0,0-8-103 0 0,2 1 1 0 0,3 0 0 0 0,1-1-1 0 0,6-37 169 0 0,-5 71-77 0 0,1 0 0 0 0,0 1 0 0 0,0-1 0 0 0,6-10 77 0 0,6-23-228 0 0,-11 29 152 0 0,0 1-1 0 0,1-1 1 0 0,1 1-1 0 0,0 1 1 0 0,2-1-1 0 0,-1 1 0 0 0,6-6 77 0 0,7-14-92 0 0,-15 25 82 0 0,0 0 0 0 0,1 1-1 0 0,0-1 1 0 0,0 1-1 0 0,4-3 11 0 0,4-4-16 0 0,-12 11 12 0 0,1 1 1 0 0,0-1 0 0 0,0 1-1 0 0,0 0 1 0 0,0 0-1 0 0,1 0 1 0 0,-1 0 0 0 0,1 1-1 0 0,0-1 1 0 0,0 1 0 0 0,0 0-1 0 0,0 0 1 0 0,0 0-1 0 0,0 1 4 0 0,27-3 0 0 0,-21 6 2 0 0,-2 0 7 0 0,-3-1 11 0 0,-1 1 0 0 0,1 0 0 0 0,-1 0 0 0 0,1 0 0 0 0,-1 1 0 0 0,1 0 0 0 0,-1-1 0 0 0,0 2-1 0 0,-1-1 1 0 0,1 0 0 0 0,0 1 0 0 0,-1-1 0 0 0,1 2-20 0 0,13 12 18 0 0,-16-16-18 0 0,1 0 0 0 0,-1 0 0 0 0,0 0 0 0 0,0 0 0 0 0,0 1 0 0 0,0-1 0 0 0,0 0 0 0 0,0 1 0 0 0,-1-1 0 0 0,1 0 0 0 0,0 1 0 0 0,-1-1 0 0 0,1 1 0 0 0,-1-1 0 0 0,1 1 0 0 0,-1-1 0 0 0,0 1 0 0 0,1 0 0 0 0,-1 0 5 0 0,0-1-1 0 0,1 0 0 0 0,-1 1 0 0 0,1-1 0 0 0,-1 1 1 0 0,1-1-1 0 0,0 0 0 0 0,-1 0 0 0 0,1 1 0 0 0,0-1 1 0 0,0 0-1 0 0,0 0 0 0 0,1 1-4 0 0,-1-2 9 0 0,-1 1 0 0 0,1 0 0 0 0,0 0 0 0 0,0 0 0 0 0,0 0 0 0 0,-1 1 0 0 0,1-1 0 0 0,0 0 0 0 0,-1 0 0 0 0,1 0 0 0 0,-1 0 0 0 0,0 1 0 0 0,1-1 0 0 0,-1 0 0 0 0,0 1 0 0 0,0-1 0 0 0,0 1-9 0 0,1 3 43 0 0,-1 0-1 0 0,-1 0 0 0 0,1 0 0 0 0,-1 1 0 0 0,0-1 0 0 0,0 0 1 0 0,0 0-1 0 0,-1 0 0 0 0,0 0 0 0 0,0 0 0 0 0,0-1 0 0 0,0 1 1 0 0,-1-1-1 0 0,0 1 0 0 0,0-1 0 0 0,0 0 0 0 0,0 0 1 0 0,-1 0-1 0 0,0 1-42 0 0,2-4 26 0 0,1 1 0 0 0,-1 0 0 0 0,1 0 0 0 0,-1 0 0 0 0,1 0 0 0 0,0 0 0 0 0,0 2-26 0 0,0-2 13 0 0,0-1 1 0 0,1 1-1 0 0,-1-1 1 0 0,0 1-1 0 0,0-1 1 0 0,0 1-1 0 0,0-1 1 0 0,0 0-1 0 0,0 1 0 0 0,0-1 1 0 0,-1 0-1 0 0,1 0 1 0 0,0 0-1 0 0,-1 0 1 0 0,0 0-14 0 0,-7 4 15 0 0,6-3-4 0 0,-1-1 0 0 0,1 1 0 0 0,-1 0 0 0 0,1 0-1 0 0,0 1 1 0 0,0-1 0 0 0,0 1 0 0 0,0-1 0 0 0,-1 3-11 0 0,0-1 1 0 0,0 0-1 0 0,0 0 1 0 0,0 0 0 0 0,-1-1 0 0 0,0 1-1 0 0,-4 3-40 0 0,7-6-161 0 0,2-1-499 0 0,-1 1-210 0 0,-3 5 86 0 0,1-5-4615 0 0,3-1-437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0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5037 1376 0 0,'1'-2'107'0'0,"9"-13"1503"0"0,1 1 1 0 0,7-8-1611 0 0,-5 7 1881 0 0,-2 0 0 0 0,9-13-1881 0 0,8-15 1761 0 0,5-4-1761 0 0,23-34 1225 0 0,28-41 1565 0 0,59-65-2790 0 0,-6 10 1100 0 0,84-103 77 0 0,-100 117-676 0 0,6-9-171 0 0,-33 63-143 0 0,24-31 41 0 0,-37 38-74 0 0,165-198 254 0 0,-75 109-186 0 0,39-44-36 0 0,-171 189-153 0 0,173-192 125 0 0,65-46-81 0 0,348-350 10 0 0,-277 297-31 0 0,-91 86-59 0 0,-45 62 3 0 0,-25 25 0 0 0,35-36 0 0 0,-160 145 0 0 0,61-64-174 0 0,-103 99 92 0 0,7-13-262 0 0,-27 33 323 0 0,0 0-1 0 0,0 0 1 0 0,-1 0-1 0 0,1 0 1 0 0,0 0-1 0 0,0 0 1 0 0,0 0-1 0 0,0 0 1 0 0,-1 0-1 0 0,1 0 1 0 0,0 0-1 0 0,0 0 1 0 0,0 0-1 0 0,0 0 1 0 0,0 0-1 0 0,-1 0 1 0 0,1 0-1 0 0,0 0 1 0 0,0 0-1 0 0,0-1 1 0 0,0 1-1 0 0,0 0 1 0 0,-1 0-1 0 0,1 0 1 0 0,0 0-1 0 0,0 0 1 0 0,0 0-1 0 0,0-1 1 0 0,0 1-1 0 0,0 0 1 0 0,0 0-1 0 0,0 0 1 0 0,0 0-1 0 0,0 0 1 0 0,-1-1-1 0 0,1 1 1 0 0,0 0-1 0 0,0 0 1 0 0,0 0-1 0 0,0 0 1 0 0,0 0-1 0 0,0-1 1 0 0,0 1-1 0 0,0 0 1 0 0,0 0-1 0 0,0 0 1 0 0,0 0-1 0 0,1-1 1 0 0,-1 1-1 0 0,0 0 1 0 0,0 0-1 0 0,0 0 1 0 0,0 0-1 0 0,0 0 1 0 0,0-1-1 0 0,0 1 1 0 0,0 0-1 0 0,0 0 1 0 0,0 0 21 0 0,-15 7-2287 0 0,-2 5 1299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12528 0 0,'5'0'125'0'0,"0"0"0"0"0,0 0 0 0 0,-1 0 0 0 0,1 0 0 0 0,0-1 1 0 0,0 1-1 0 0,-1-1 0 0 0,1 0 0 0 0,0-1 0 0 0,-1 1 0 0 0,0-1 0 0 0,1 0 1 0 0,-1 0-1 0 0,0-1 0 0 0,3-1-125 0 0,-3 2 183 0 0,-1 0 1 0 0,0 0 0 0 0,0 0-1 0 0,1 0 1 0 0,-1 1-1 0 0,0-1 1 0 0,1 1-1 0 0,2 0-183 0 0,-2 0 142 0 0,0-1 0 0 0,0 1 0 0 0,0-1 0 0 0,0 0 0 0 0,0 0 0 0 0,1-1-142 0 0,12-11 584 0 0,-12 10-359 0 0,-1 0-1 0 0,1 0 0 0 0,0 1 0 0 0,5-3-224 0 0,-2 2 91 0 0,-4 2-59 0 0,1-1-1 0 0,-1 1 1 0 0,0-1 0 0 0,0 1 0 0 0,0-1-1 0 0,0 0 1 0 0,0-1 0 0 0,0 1-1 0 0,-1-1 1 0 0,0 0-32 0 0,22-21 89 0 0,-21 23-115 0 0,-1-1 0 0 0,0 0-1 0 0,1 0 1 0 0,-1-1 0 0 0,0 1-1 0 0,-1-1 1 0 0,1 0 0 0 0,-1 1-1 0 0,1-1 1 0 0,-1 0 0 0 0,-1 0-1 0 0,2-3 27 0 0,-2 5-38 0 0,-1 0 0 0 0,1 0 0 0 0,-1 0-1 0 0,0 0 1 0 0,1-1 0 0 0,-1 1-1 0 0,0 0 1 0 0,0 0 0 0 0,0 0-1 0 0,-1 0 1 0 0,1 0 0 0 0,-1 0 0 0 0,1 0-1 0 0,-1 0 1 0 0,0-1 38 0 0,-1-3-116 0 0,-1 1 0 0 0,0 1 0 0 0,-1-1 0 0 0,1 0 0 0 0,-2 0 116 0 0,5 5-2 0 0,-2-2-16 0 0,0 0-1 0 0,0 0 1 0 0,-1 0-1 0 0,1 1 1 0 0,0-1-1 0 0,-1 1 1 0 0,0 0-1 0 0,1 0 1 0 0,-1 0-1 0 0,1 0 1 0 0,-1 0-1 0 0,0 0 19 0 0,-4 0 25 0 0,0-1 0 0 0,1 1 0 0 0,-1 0 0 0 0,-5 1-25 0 0,8 0 76 0 0,1 0 0 0 0,-1 1 0 0 0,1-1 0 0 0,0 1 0 0 0,-1 0 0 0 0,1 0 0 0 0,-1 1-1 0 0,1-1 1 0 0,0 1 0 0 0,0-1 0 0 0,0 1 0 0 0,-1 1-76 0 0,2-2 68 0 0,0 1 0 0 0,0-1 0 0 0,0 1 0 0 0,0 0 0 0 0,0-1 0 0 0,1 1 0 0 0,-1 0 0 0 0,0 0 0 0 0,1 0 0 0 0,0 0 0 0 0,-1 1 0 0 0,1-1 0 0 0,0 0 0 0 0,0 1-1 0 0,0-1 1 0 0,0 2-68 0 0,0 1 167 0 0,-1 1-1 0 0,1-1 1 0 0,-1 0 0 0 0,-1 0-1 0 0,1 1 1 0 0,-3 2-167 0 0,3-4 107 0 0,-1 1 1 0 0,1-1 0 0 0,0 1 0 0 0,0 0 0 0 0,1 0 0 0 0,-1 3-108 0 0,-6 31 1505 0 0,-4 16-1505 0 0,10-52 47 0 0,1 0 0 0 0,0 1 0 0 0,1-1 0 0 0,-1 1 0 0 0,1-1 0 0 0,-1 1 0 0 0,1-1 0 0 0,0 1 0 0 0,0-1 0 0 0,1 0 0 0 0,-1 1 0 0 0,1-1 0 0 0,-1 1 0 0 0,1-1 0 0 0,0 0-1 0 0,1 1 1 0 0,-1-1 0 0 0,0 0 0 0 0,1 1-47 0 0,0-1 49 0 0,-1 0 0 0 0,0 1 1 0 0,0-1-1 0 0,-1 1 0 0 0,1-1 0 0 0,-1 2-49 0 0,0-3 21 0 0,1 1 1 0 0,-1-1 0 0 0,0 0-1 0 0,1 1 1 0 0,-1-1-1 0 0,1 0 1 0 0,-1 0 0 0 0,1 0-1 0 0,0 0 1 0 0,0 0-1 0 0,0 1 1 0 0,1-2-1 0 0,-1 1 1 0 0,0 0 0 0 0,1 0-1 0 0,0 1-21 0 0,47 32 308 0 0,-43-29-285 0 0,0-1 0 0 0,1 0 0 0 0,-1 0-1 0 0,1-1 1 0 0,0 0 0 0 0,0 0 0 0 0,0 0 0 0 0,0-1-1 0 0,1 0 1 0 0,6 1-23 0 0,13 3 20 0 0,0-1 1 0 0,0-1-1 0 0,19 1-20 0 0,-31-6-23 0 0,0 0 0 0 0,0 0 1 0 0,0-1-1 0 0,0-1 0 0 0,0-1 0 0 0,0 0 1 0 0,7-3 22 0 0,6-2-115 0 0,-14 4-379 0 0,0 0 1 0 0,0-1-1 0 0,0 0 1 0 0,-1-1-1 0 0,1-1 494 0 0,96-49-6722 0 0,-106 53 5586 0 0,-1 1 1 0 0,1-1 0 0 0,-1 0 0 0 0,0 0 0 0 0,2-3 1135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94 6912 0 0,'0'0'314'0'0,"0"0"-6"0"0,3-2-198 0 0,2-3 121 0 0,1 1 1 0 0,0 0-1 0 0,0 1 0 0 0,0-1 1 0 0,1 1-1 0 0,2 0-231 0 0,47-17 3512 0 0,-31 12-2824 0 0,6-2 491 0 0,0 1 1 0 0,23-4-1180 0 0,-41 11 284 0 0,-1 0 0 0 0,0 1 0 0 0,1 1 0 0 0,-1 0 0 0 0,0 0 0 0 0,0 2 0 0 0,1-1 0 0 0,7 3-284 0 0,-16-3 56 0 0,-1 0 0 0 0,0 1 0 0 0,1-1-1 0 0,-1 1 1 0 0,0-1 0 0 0,0 1 0 0 0,0 0-1 0 0,0 0 1 0 0,0 1 0 0 0,0-1 0 0 0,-1 1-1 0 0,1-1 1 0 0,-1 1 0 0 0,1 0 0 0 0,-1 0-1 0 0,0 0 1 0 0,0 0 0 0 0,-1 0 0 0 0,1 0-1 0 0,-1 1 1 0 0,1-1 0 0 0,-1 0-1 0 0,0 1 1 0 0,0-1 0 0 0,-1 1 0 0 0,1-1-1 0 0,0 3-55 0 0,0 6 136 0 0,-1 1 0 0 0,0-1 0 0 0,0 1 0 0 0,-1 0 0 0 0,-1-1 0 0 0,0 0-1 0 0,-2 7-135 0 0,-11 29 198 0 0,-1-1-1 0 0,-3 0 0 0 0,-1-2 0 0 0,-6 5-197 0 0,6-9 41 0 0,-1-2 10 0 0,-1-1 0 0 0,-27 32-51 0 0,30-43 26 0 0,-93 118 60 0 0,66-87 70 0 0,-1 9 119 0 0,13-17-96 0 0,15-22-116 0 0,2 0 0 0 0,0 1 0 0 0,2 1 0 0 0,1 1 0 0 0,2 0 0 0 0,0 1-63 0 0,11-28 29 0 0,0 1 0 0 0,0-1 0 0 0,0 0-1 0 0,0 0 1 0 0,1 1 0 0 0,0-1 0 0 0,0 1 0 0 0,0-1-1 0 0,0 0 1 0 0,1 1 0 0 0,-1-1 0 0 0,1 0-1 0 0,0 0 1 0 0,0 1 0 0 0,1-1 0 0 0,0 2-29 0 0,0-3 31 0 0,-1 0 1 0 0,1-1-1 0 0,0 1 1 0 0,0 0-1 0 0,0-1 1 0 0,0 1-1 0 0,0-1 1 0 0,1 0 0 0 0,-1 1-1 0 0,1-1 1 0 0,0 0-1 0 0,-1-1 1 0 0,1 1-1 0 0,0 0 1 0 0,0-1-1 0 0,0 0 1 0 0,0 1-1 0 0,0-1 1 0 0,1 0-1 0 0,-1-1 1 0 0,2 1-32 0 0,45 7 165 0 0,1-2 1 0 0,-1-3-1 0 0,1-1 0 0 0,9-4-165 0 0,-26-1-158 0 0,15-5 158 0 0,2 0-386 0 0,-39 6 55 0 0,0-1-1 0 0,0 0 0 0 0,-1-1 0 0 0,1 0 1 0 0,0-2 331 0 0,19-7-3285 0 0,-13 4-791 0 0,4-3-2216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11776 0 0,'0'0'538'0'0,"0"0"-8"0"0,1-1-340 0 0,2 0-91 0 0,1-1-1 0 0,-1 1 1 0 0,1 0-1 0 0,0 0 0 0 0,-1 0 1 0 0,2 0-99 0 0,20-6 1191 0 0,-19 5-814 0 0,1 0 0 0 0,-1 1 0 0 0,0 0 0 0 0,0 0 0 0 0,1 0 0 0 0,-1 1 0 0 0,2 0-377 0 0,4-1 415 0 0,86-11 1573 0 0,-15 2-1328 0 0,-11 2-448 0 0,-9 1-157 0 0,0 2 0 0 0,0 4 0 0 0,18 2-55 0 0,-70 1 0 0 0,0-1 0 0 0,-1 1 0 0 0,1 1 0 0 0,0 0-1 0 0,3 2 1 0 0,-10-4 1 0 0,-1 0 0 0 0,1 1 0 0 0,0 0 0 0 0,-1-1-1 0 0,1 1 1 0 0,-1 1 0 0 0,0-1 0 0 0,0 1-1 0 0,0-1 1 0 0,0 1 0 0 0,0 0 0 0 0,0 0-1 0 0,-1 0 1 0 0,1 0 0 0 0,0 2-1 0 0,-1 0 25 0 0,-1 1 0 0 0,0 1-1 0 0,0-1 1 0 0,0 0 0 0 0,-1 0 0 0 0,1 0 0 0 0,-1 0-1 0 0,-1 1 1 0 0,1-1 0 0 0,-1 0-25 0 0,0-1 27 0 0,-2 73 406 0 0,3 4-433 0 0,0-30 92 0 0,-2-17-35 0 0,1-27-45 0 0,0 0 0 0 0,0 1 0 0 0,1-1 0 0 0,1 7-12 0 0,4 68 124 0 0,-5-79-123 0 0,7 13 10 0 0,-6-16-7 0 0,1-1 1 0 0,-1 1-1 0 0,1-1 0 0 0,-1 0 0 0 0,1 1 0 0 0,-1-1 0 0 0,1 0 0 0 0,-1 0 0 0 0,1 0 1 0 0,-1 0-1 0 0,1 0 0 0 0,-1-1 0 0 0,1 1 0 0 0,0 0-4 0 0,-2 0 2 0 0,3-2-2 0 0,0 1 0 0 0,1 0 0 0 0,-1-1 0 0 0,0 0 0 0 0,0 0 0 0 0,0 0 0 0 0,0 0 0 0 0,-1 0 0 0 0,1-1 0 0 0,0 1 0 0 0,-1-1 0 0 0,0 1 0 0 0,1-1 0 0 0,-1 0 0 0 0,0 0 0 0 0,-1 0 0 0 0,7-7 0 0 0,10-14-104 0 0,-2 0 0 0 0,0 0 0 0 0,-2-2 0 0 0,0 0 0 0 0,2-10 104 0 0,-11 24-40 0 0,0 1 0 0 0,1 0 0 0 0,0 0 0 0 0,3-3 40 0 0,-9 14 0 0 0,0 0 0 0 0,0 0 0 0 0,0 0 0 0 0,0 0 0 0 0,0 0 0 0 0,0-1 0 0 0,0 1 0 0 0,0 0 0 0 0,0 0 0 0 0,0 0 0 0 0,0 0 0 0 0,0 0 0 0 0,1 0 0 0 0,-1 0 0 0 0,0 0 0 0 0,0-1 0 0 0,0 1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0,2 3 3 0 0,-1 0 0 0 0,0-1 0 0 0,0 1 0 0 0,0 0 0 0 0,0 0 0 0 0,0 0 0 0 0,-1 0 0 0 0,1 0 0 0 0,-1 0 0 0 0,0 2-3 0 0,0 37 48 0 0,0-22-51 0 0,1 11 215 0 0,2 0 1 0 0,0 0-1 0 0,8 25-212 0 0,-9-48-3 0 0,0 0 0 0 0,1-1 0 0 0,0 1 0 0 0,0-1 0 0 0,0 0 0 0 0,1 0 0 0 0,1 0 0 0 0,-1-1 0 0 0,1 0 0 0 0,0 1 0 0 0,0-1-1 0 0,0-1 1 0 0,1 1 0 0 0,0-1 0 0 0,0 0 0 0 0,1-1 0 0 0,-1 1 0 0 0,1-1 0 0 0,5 2 3 0 0,-4-2-45 0 0,0-1-1 0 0,1 0 1 0 0,0 0-1 0 0,0 0 1 0 0,-1-1-1 0 0,1-1 1 0 0,1 0 0 0 0,-1 0-1 0 0,0 0 1 0 0,0-1-1 0 0,0-1 1 0 0,0 1-1 0 0,0-1 1 0 0,0-1-1 0 0,0 0 1 0 0,7-2 45 0 0,-1-2-420 0 0,0 0 0 0 0,-1 0 0 0 0,0-2-1 0 0,0 1 1 0 0,-1-2 0 0 0,0 0 0 0 0,0-1 0 0 0,-1 0 0 0 0,0 0-1 0 0,-1-1 1 0 0,0-1 0 0 0,-1 0 0 0 0,0-1 0 0 0,-1 1 0 0 0,2-6 420 0 0,-2 4-574 0 0,3-6-270 0 0,0-1 1 0 0,2-8 843 0 0,-10 22 10 0 0,-1-1 0 0 0,-1 0 0 0 0,1 0 0 0 0,-2 0 0 0 0,1-1 0 0 0,-1 1 1 0 0,0 0-1 0 0,0-5-10 0 0,-1 5 245 0 0,-1 1 1 0 0,1 0 0 0 0,-1 0 0 0 0,0 0-1 0 0,-1 0 1 0 0,0 0 0 0 0,0 0 0 0 0,0 0-1 0 0,-1 1 1 0 0,-1-2-246 0 0,2 4 202 0 0,0 1 0 0 0,0-1 0 0 0,-1 1 0 0 0,1-1 0 0 0,-1 1 0 0 0,0 0-1 0 0,0 0 1 0 0,0 1 0 0 0,0-1 0 0 0,-1 1 0 0 0,1-1 0 0 0,-1 1 0 0 0,0 0 0 0 0,1 0 0 0 0,-1 1 0 0 0,0-1 0 0 0,0 1-1 0 0,-2-1-201 0 0,1 1 255 0 0,-30-6 1250 0 0,33 6-1395 0 0,-1 1 0 0 0,1 0 0 0 0,-1 0 0 0 0,1 0 1 0 0,0 0-1 0 0,-1 0 0 0 0,1 1 0 0 0,-1-1 0 0 0,1 1 1 0 0,0 0-1 0 0,-1-1 0 0 0,1 1 0 0 0,-2 1-110 0 0,-4 4 179 0 0,0-1 0 0 0,1 2 0 0 0,0-1 0 0 0,0 1 0 0 0,0 0 0 0 0,1 0 0 0 0,0 1 0 0 0,0 0-1 0 0,0 0 1 0 0,1 0 0 0 0,-1 5-179 0 0,-1-1 21 0 0,2 1 0 0 0,0-1 1 0 0,0 1-1 0 0,1 0 0 0 0,1 0 0 0 0,0 0 0 0 0,0 0 0 0 0,2 1 0 0 0,0-1 0 0 0,0 1 0 0 0,1-1 1 0 0,2 11-22 0 0,-1-17 3 0 0,0 0 0 0 0,0-1 0 0 0,1 1 0 0 0,0-1 0 0 0,1 0 0 0 0,0 0 0 0 0,0 0 0 0 0,0 0 0 0 0,0 0 0 0 0,1-1 0 0 0,0 1 0 0 0,0-1 0 0 0,0 0 0 0 0,1 0 0 0 0,0 0 0 0 0,0-1 0 0 0,0 0 0 0 0,2 1-3 0 0,-4-3-11 0 0,1-1 0 0 0,-1 1 0 0 0,1-1-1 0 0,-1 0 1 0 0,1 0 0 0 0,-1 0 0 0 0,1-1 0 0 0,0 1-1 0 0,-1-1 1 0 0,1 0 0 0 0,-1 0 0 0 0,1 0 0 0 0,0-1-1 0 0,-1 1 1 0 0,4-2 11 0 0,4-1-67 0 0,0-1-1 0 0,0 0 0 0 0,-1 0 1 0 0,3-3 67 0 0,-4 3-51 0 0,-2 1-29 0 0,0-1 1 0 0,0-1-1 0 0,0 1 0 0 0,-1-1 1 0 0,1 0-1 0 0,-1-1 1 0 0,-1 1-1 0 0,1-1 0 0 0,-1 0 1 0 0,0-1-1 0 0,3-4 80 0 0,-5 5-48 0 0,-2 5 96 0 0,-1 1 23 0 0,0 0 14 0 0,0 0-16 0 0,0 1-67 0 0,1-1-1 0 0,0 1 0 0 0,0-1 1 0 0,0 1-1 0 0,-1-1 0 0 0,1 1 0 0 0,0 0 1 0 0,-1-1-1 0 0,1 1 0 0 0,0 0 1 0 0,-1 0-1 0 0,1 0 0 0 0,-1-1 1 0 0,1 1-1 0 0,-1 0 0 0 0,0 0 1 0 0,1 0-1 0 0,-1 0 0 0 0,0 0-1 0 0,6 21-106 0 0,-5-19 106 0 0,31 174 272 0 0,-19-101-199 0 0,-1-24-73 0 0,-7-31 0 0 0,0 0 0 0 0,0 10 0 0 0,9 70 78 0 0,-7-61 39 0 0,-2 1-1 0 0,0 33-116 0 0,-4-37 143 0 0,0-20-114 0 0,-1 1 1 0 0,-1-1-1 0 0,0 1 0 0 0,-1-1 0 0 0,-2 5-29 0 0,4-20 0 0 0,-4 14 0 0 0,-1 0 0 0 0,0-1 0 0 0,-3 5 0 0 0,6-15 0 0 0,-1 0 0 0 0,1 0 0 0 0,-1 0 0 0 0,0 0 0 0 0,-1-1 0 0 0,1 0 0 0 0,-1 0 0 0 0,0 0 0 0 0,0 0 0 0 0,-1 0 0 0 0,-2 1 0 0 0,1-1-13 0 0,0-1 1 0 0,-1 0-1 0 0,1 0 0 0 0,0 0 0 0 0,-1-1 0 0 0,0 0 1 0 0,1 0-1 0 0,-1-1 0 0 0,0 0 0 0 0,0 0 0 0 0,0-1 0 0 0,0 0 1 0 0,0 0-1 0 0,0 0 0 0 0,-3-1 13 0 0,-16-4-1 0 0,1 0 1 0 0,0-1-1 0 0,-15-7 1 0 0,4 2 5 0 0,3 1 81 0 0,0-1 0 0 0,1-1 1 0 0,1-2-1 0 0,0-1 0 0 0,1-1 0 0 0,-5-5-86 0 0,29 16-78 0 0,0 0 0 0 0,0 0 0 0 0,1-1 0 0 0,-1 0 0 0 0,1 0 0 0 0,1 0 0 0 0,-1 0-1 0 0,1-1 1 0 0,0 0 0 0 0,1 0 0 0 0,-1 0 0 0 0,1 0 0 0 0,1-1 0 0 0,-1 1 0 0 0,2-1 0 0 0,-1 1 0 0 0,1-1-1 0 0,0 0 1 0 0,0 0 78 0 0,1 3-334 0 0,-1 0-1 0 0,1 1 0 0 0,1-1 1 0 0,-1 0-1 0 0,1 0 0 0 0,-1 1 1 0 0,1-1-1 0 0,1 1 0 0 0,-1-2 335 0 0,11-21-1752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10592 0 0,'1'-1'818'0'0,"42"-57"598"0"0,-25 33-657 0 0,1 0 213 0 0,7-14-972 0 0,4-13 1994 0 0,17-41-1994 0 0,-36 69 216 0 0,-2-1 1 0 0,-1 0 0 0 0,-1 0-1 0 0,-1-1 1 0 0,0-4-217 0 0,0 1 45 0 0,-4 23-25 0 0,-1-1 0 0 0,1 1 0 0 0,-1-1 0 0 0,-1 0 0 0 0,1 0 0 0 0,-1 0 0 0 0,0-3-20 0 0,-2 0 147 0 0,0 0-1 0 0,0 0 0 0 0,-1-1 1 0 0,0 0-147 0 0,2 10 284 0 0,1 1 10 0 0,0 0-7 0 0,0 0-40 0 0,0 1-21 0 0,-7 11-62 0 0,2 0-1 0 0,0 0 0 0 0,0 0 1 0 0,1 1-1 0 0,1-1 0 0 0,-2 9-163 0 0,-3 26 509 0 0,2 8-509 0 0,5-46 65 0 0,-43 447 1373 0 0,34-286-1164 0 0,2-32-68 0 0,-1 17-82 0 0,0 14-32 0 0,7-93-282 0 0,1-12-308 0 0,0-12-1986 0 0,1-50 882 0 0,0-2-286 0 0,3-4-57 0 0,8-20-7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13 515 11056 0 0,'-1'-1'105'0'0,"0"0"0"0"0,0 0 0 0 0,0 1 1 0 0,0-1-1 0 0,0 0 0 0 0,0 0 1 0 0,1 0-1 0 0,-1 0 0 0 0,0 0 0 0 0,1 0 1 0 0,-1-1-1 0 0,1 1 0 0 0,-1 0 0 0 0,1 0 1 0 0,-1 0-1 0 0,1 0 0 0 0,0-1 0 0 0,0 1 1 0 0,0 0-1 0 0,0 0 0 0 0,-1-2-105 0 0,3-2 770 0 0,0-1 0 0 0,1 0 0 0 0,-1 1 0 0 0,1 0 0 0 0,0 0-1 0 0,2-2-769 0 0,5-6 864 0 0,0 2 0 0 0,0-1-1 0 0,5-1-863 0 0,14-17 1367 0 0,19-21-740 0 0,-29 28-474 0 0,13-10-153 0 0,-10 11-8 0 0,8-12 8 0 0,-24 26-2 0 0,1-1 0 0 0,-2 1 1 0 0,1-1-1 0 0,-2 0 0 0 0,1-1 1 0 0,1-3 1 0 0,-1 0-20 0 0,-2 6 8 0 0,0 0 0 0 0,0-1 1 0 0,-1 1-1 0 0,0-1 0 0 0,0 0 0 0 0,-1 1 1 0 0,0-1-1 0 0,0 0 0 0 0,-1-5 12 0 0,0 2 0 0 0,0 10 0 0 0,0 0 0 0 0,0 0 0 0 0,0 0 0 0 0,0 0 0 0 0,0 0 0 0 0,0 0 0 0 0,0 0 0 0 0,0 0 0 0 0,0 0 0 0 0,-1 0 0 0 0,1 0 0 0 0,-1 0 0 0 0,1 0 0 0 0,0 0 0 0 0,-1 0 0 0 0,1 0 0 0 0,-1 0 0 0 0,0 0 0 0 0,1 0 0 0 0,-1 0 0 0 0,-11-13-10 0 0,10 13 14 0 0,0 1-1 0 0,1-1 1 0 0,-1 1 0 0 0,0 0 0 0 0,0 0 0 0 0,0 0 0 0 0,0 0 0 0 0,0 0 0 0 0,0 0-1 0 0,1 0 1 0 0,-2 1-4 0 0,1-1 15 0 0,0 1 0 0 0,0 0 0 0 0,0 0-1 0 0,0 0 1 0 0,1 0 0 0 0,-1 0 0 0 0,0 0-1 0 0,0 0 1 0 0,1 1 0 0 0,-1-1 0 0 0,1 1-1 0 0,-1-1 1 0 0,1 1 0 0 0,-1-1 0 0 0,1 1-1 0 0,0 0 1 0 0,0 0-15 0 0,-18 33 154 0 0,18-31-135 0 0,-6 13 60 0 0,1 1 0 0 0,0 0-1 0 0,2 0 1 0 0,-1 10-79 0 0,2-15 37 0 0,0 7 56 0 0,1 1 1 0 0,1 6-94 0 0,-1 3 111 0 0,0-12-16 0 0,1 1 1 0 0,1-1 0 0 0,1 1 0 0 0,0 0 0 0 0,1-1-1 0 0,2 1 1 0 0,4 16-96 0 0,-5-27 19 0 0,0 0 0 0 0,1 0 0 0 0,0-1 0 0 0,0 1 0 0 0,1-1-1 0 0,0 0 1 0 0,0 0 0 0 0,0-1 0 0 0,1 1 0 0 0,0-1 0 0 0,1-1 0 0 0,-1 1-1 0 0,1-1 1 0 0,3 2-19 0 0,-6-6-8 0 0,-1 0 0 0 0,1 0 0 0 0,-1 0 0 0 0,1 0 0 0 0,0-1 0 0 0,-1 1 0 0 0,1-1 0 0 0,0 0 0 0 0,0 0 0 0 0,-1 0 0 0 0,4-1 8 0 0,1-1-34 0 0,1 1 1 0 0,-1-1-1 0 0,0 0 1 0 0,4-2 33 0 0,-6 1-52 0 0,-1 0-1 0 0,1 0 1 0 0,-1 0 0 0 0,0 0 0 0 0,0-1 0 0 0,-1 0 0 0 0,1 0 0 0 0,-1 0 0 0 0,1 0 0 0 0,-1-1 0 0 0,-1 0 0 0 0,1 0 0 0 0,0 0 52 0 0,6-12-263 0 0,-1-1 1 0 0,0 0-1 0 0,1-7 263 0 0,11-21-469 0 0,-10 23 186 0 0,-2 0 0 0 0,-1-1 0 0 0,2-10 283 0 0,-1 5-199 0 0,-4-3 41 0 0,-5 26 131 0 0,1 0 0 0 0,0 0 1 0 0,1 0-1 0 0,1-6 27 0 0,-1 4 29 0 0,-2 7-26 0 0,0 0 0 0 0,0 0 0 0 0,0 0 0 0 0,0 0 0 0 0,0 0-1 0 0,1 0 1 0 0,-1 0 0 0 0,0 0 0 0 0,1 0 0 0 0,-1 1 0 0 0,1-1 0 0 0,-1 0 0 0 0,1 0-1 0 0,-1 0 1 0 0,1 0 0 0 0,-1 1 0 0 0,1-1 0 0 0,0 0 0 0 0,-1 1 0 0 0,1-1 0 0 0,0 0-1 0 0,0 1 1 0 0,-1-1 0 0 0,1 1 0 0 0,0-1 0 0 0,0 1 0 0 0,0 0 0 0 0,0-1 0 0 0,0 1-1 0 0,0 0 1 0 0,0-1 0 0 0,0 1 0 0 0,-1 0 0 0 0,1 0 0 0 0,0 0 0 0 0,0 0 0 0 0,0 0-1 0 0,0 0 1 0 0,1 0-3 0 0,0 0 5 0 0,0 0 0 0 0,0 0 0 0 0,1 0 0 0 0,-1 1 0 0 0,0-1 0 0 0,0 1 0 0 0,1-1-1 0 0,-1 1 1 0 0,0 0 0 0 0,0 0 0 0 0,0-1 0 0 0,0 2 0 0 0,0-1 0 0 0,0 0 0 0 0,0 0 0 0 0,-1 0-1 0 0,1 1 1 0 0,0-1 0 0 0,-1 1 0 0 0,1 0 0 0 0,-1-1 0 0 0,1 1 0 0 0,-1 0 0 0 0,1 2-5 0 0,27 34 115 0 0,-14-20 39 0 0,-1 0 0 0 0,-1 1 0 0 0,-1 1-1 0 0,6 13-153 0 0,-10-17 119 0 0,-1 1-1 0 0,-1 1 1 0 0,-1-1-1 0 0,0 1 0 0 0,0 6-118 0 0,-5-19 34 0 0,0-1 0 0 0,-1 1 1 0 0,1-1-1 0 0,-1 0 0 0 0,0 1 0 0 0,0-1 0 0 0,0 0 0 0 0,-1 1 0 0 0,1-1 0 0 0,-1 0 0 0 0,0 0 0 0 0,0 0 0 0 0,-1-1 1 0 0,1 1-1 0 0,-1 0 0 0 0,0-1 0 0 0,0 0 0 0 0,0 1 0 0 0,0-1 0 0 0,0-1 0 0 0,-1 1 0 0 0,1 0 0 0 0,-3 0-34 0 0,4-2 7 0 0,0 0-1 0 0,0 0 1 0 0,0 0 0 0 0,-1-1-1 0 0,1 1 1 0 0,0-1-1 0 0,-1 0 1 0 0,1 1-1 0 0,0-1 1 0 0,0 0-1 0 0,-1 0 1 0 0,1-1 0 0 0,0 1-1 0 0,-1 0 1 0 0,1-1-1 0 0,0 0 1 0 0,0 1-1 0 0,0-1 1 0 0,-1 0-1 0 0,1 0 1 0 0,-1-1-7 0 0,0 0-65 0 0,0 1 0 0 0,1-1 1 0 0,-1 0-1 0 0,1 0 0 0 0,-1-1 0 0 0,1 1 0 0 0,0 0 0 0 0,0-1 1 0 0,0 0-1 0 0,0 1 0 0 0,0-1 0 0 0,1 0 0 0 0,-1 0 0 0 0,1 0 1 0 0,-1-2 64 0 0,0-2-210 0 0,1 0 0 0 0,0 0 1 0 0,0 0-1 0 0,1-1 1 0 0,0 1-1 0 0,0 0 0 0 0,0-1 1 0 0,1 1-1 0 0,0 0 1 0 0,2-3 209 0 0,-1-3-375 0 0,2 1 1 0 0,0 0-1 0 0,0 0 1 0 0,1 0 0 0 0,4-6 374 0 0,4-8-2608 0 0,9-27 2608 0 0,0 0-2660 0 0,-4 10 659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6448 0 0,'7'-16'498'0'0,"-1"7"2069"0"0,-1 12 2097 0 0,0 8-101 0 0,-3-4-4308 0 0,-1-5-1171 0 0,0 5 1148 0 0,0 0 0 0 0,0-1 0 0 0,-1 1 0 0 0,0 0 0 0 0,0 0 0 0 0,-1-1 0 0 0,0 1 0 0 0,-1 3-232 0 0,-1 16 464 0 0,-12 90 1244 0 0,6-55-457 0 0,2 5-1251 0 0,1 33 683 0 0,4 0 1 0 0,5 19-684 0 0,1 17-347 0 0,-4-149 60 0 0,0 1 1 0 0,-1-1-1 0 0,-1 1 0 0 0,0 0 1 0 0,-1-2 286 0 0,1 6-178 0 0,0 1 1 0 0,1-1 0 0 0,0-8 177 0 0,0 10-64 0 0,1 0 1 0 0,-1 0 0 0 0,0 0 0 0 0,-1 0 0 0 0,0-2 63 0 0,0 5-10 0 0,1 0-1 0 0,0 1 1 0 0,0-1 0 0 0,0 0 0 0 0,1 0 0 0 0,0 0 0 0 0,-1 0-1 0 0,1 0 1 0 0,1 0 0 0 0,-1 0 0 0 0,0 0 0 0 0,1 0 0 0 0,0 0 0 0 0,0 0-1 0 0,0 1 1 0 0,1-1 0 0 0,-1 0 0 0 0,1 1 0 0 0,0-1 0 0 0,0 1-1 0 0,1-3 11 0 0,2 1-14 0 0,-1-1-1 0 0,1 1 1 0 0,0 0-1 0 0,0 0 1 0 0,1 1-1 0 0,0-1 1 0 0,0 1-1 0 0,0 1 0 0 0,0-1 1 0 0,0 1-1 0 0,4-2 15 0 0,4-1-12 0 0,-11 4 14 0 0,-1 0-1 0 0,1 1 0 0 0,1-1 1 0 0,-1 1-1 0 0,0 0 0 0 0,0 0 1 0 0,0 0-1 0 0,3 0-1 0 0,4 0 87 0 0,-1 0 1 0 0,1 1-1 0 0,-1 0 0 0 0,0 1 1 0 0,1 0-1 0 0,-1 0 0 0 0,0 1 1 0 0,7 2-88 0 0,-9-2 93 0 0,-5-1-55 0 0,0-1-1 0 0,0 1 1 0 0,0-1 0 0 0,0 1-1 0 0,0 0 1 0 0,0 0 0 0 0,0 0-1 0 0,0 0 1 0 0,-1 0 0 0 0,1 1 0 0 0,0-1-1 0 0,-1 0 1 0 0,1 1 0 0 0,-1-1-1 0 0,2 3-37 0 0,0-1 84 0 0,0 1 0 0 0,-1 1 0 0 0,1-1 0 0 0,-1 0 0 0 0,0 1 0 0 0,0-1 0 0 0,0 1 0 0 0,-1-1 0 0 0,1 1-1 0 0,-1 2-83 0 0,1 6 134 0 0,-1 0 0 0 0,0 0-1 0 0,-1 5-133 0 0,9 60 200 0 0,-9-74-188 0 0,0 1 8 0 0,0 0 1 0 0,0 1-1 0 0,0-1 0 0 0,1 0 1 0 0,-1 0-1 0 0,1 1 0 0 0,1-1 1 0 0,-1 0-1 0 0,1 0 1 0 0,0 0-1 0 0,0-1 0 0 0,0 2-20 0 0,0-4 0 0 0,-1-1 0 0 0,-1-1 0 0 0,0 1 0 0 0,1 0 0 0 0,-1 0 0 0 0,1-1 0 0 0,-1 1 0 0 0,0 0 0 0 0,0 0 0 0 0,1 0 0 0 0,-1 0 0 0 0,0-1 0 0 0,0 1 0 0 0,0 0 0 0 0,0 0 0 0 0,0 0 0 0 0,0 0 0 0 0,0 0 0 0 0,0-1 0 0 0,0 1 0 0 0,-1 0 0 0 0,2 1-17 0 0,-2-1-1 0 0,1 1 1 0 0,0 0-1 0 0,0-1 1 0 0,0 1-1 0 0,-1-1 1 0 0,1 1 0 0 0,-1-1-1 0 0,1 1 1 0 0,-2 1 17 0 0,2-2-130 0 0,0-1-232 0 0,0 0-101 0 0,1-1-17 0 0,1-2 355 0 0,2 0-438 0 0,-1 0-1 0 0,1-1 0 0 0,-1 0 1 0 0,0 0-1 0 0,0 0 0 0 0,0 0 1 0 0,-1 0-1 0 0,1-1 0 0 0,-1 1 1 0 0,1-4 563 0 0,5-12-1869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8752 0 0,'0'0'398'0'0,"-13"-7"156"0"0,5 6-238 0 0,6 1 1325 0 0,2 0 574 0 0,0 0 110 0 0,0 0-2196 0 0,0 0 0 0 0,-1 0 0 0 0,1 0 1 0 0,0 0-1 0 0,0 1 0 0 0,0-1 0 0 0,0 0 0 0 0,0 0 1 0 0,-1 0-1 0 0,1 0 0 0 0,0 0 0 0 0,0 0 0 0 0,0 1 1 0 0,0-1-1 0 0,0 0 0 0 0,0 0 0 0 0,0 0 0 0 0,-1 0 0 0 0,1 1 1 0 0,0-1-1 0 0,0 0 0 0 0,0 0 0 0 0,0 0 0 0 0,0 1 1 0 0,0-1-1 0 0,0 0 0 0 0,0 0 0 0 0,0 0 0 0 0,0 1-129 0 0,2 4-69 0 0,1 0 0 0 0,-1 0 1 0 0,1 0-1 0 0,0 0 0 0 0,0 0 0 0 0,1 0 0 0 0,2 2 69 0 0,2 1-959 0 0,2 4-52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207 290 3680 0 0,'0'0'167'0'0,"0"0"313"0"0,0 0 1209 0 0,0 0 523 0 0,0 0 105 0 0,2 0-254 0 0,0 0-1900 0 0,1-1 1 0 0,-1 1 0 0 0,0-1 0 0 0,1 0 0 0 0,-1 1-1 0 0,0-1 1 0 0,0 0 0 0 0,0 0 0 0 0,0-1 0 0 0,0 1 0 0 0,0 0-1 0 0,0-1 1 0 0,0 1 0 0 0,0-1 0 0 0,0 0-164 0 0,27-30 1490 0 0,-24 25-1235 0 0,14-29-44 0 0,-17 33-203 0 0,1 0 1 0 0,-1-1 0 0 0,1 0-1 0 0,-1 1 1 0 0,-1-1 0 0 0,1 0-1 0 0,0 0 1 0 0,-1 0 0 0 0,0 0-1 0 0,0 0 1 0 0,0 0 0 0 0,0-1-1 0 0,-1 1 1 0 0,0 0 0 0 0,1 0-1 0 0,-2-1-8 0 0,2-4-6 0 0,-2 0 0 0 0,0 0 0 0 0,0 0 0 0 0,0 0 0 0 0,-1 1 0 0 0,-2-5 6 0 0,3 9 49 0 0,0 0-1 0 0,-1 0 0 0 0,0 0 1 0 0,0 1-1 0 0,0-1 0 0 0,0 1 1 0 0,-1-1-1 0 0,0 1 1 0 0,1 0-1 0 0,-1 0 0 0 0,0 0 1 0 0,0 0-1 0 0,-1 1 0 0 0,1-1 1 0 0,-1 1-49 0 0,1 0 119 0 0,0 0 1 0 0,0 1 0 0 0,0-1-1 0 0,0 1 1 0 0,0 0-1 0 0,-1 0 1 0 0,1 0-1 0 0,-1 1 1 0 0,1-1 0 0 0,0 1-1 0 0,-1-1 1 0 0,1 1-1 0 0,-1 0 1 0 0,1 1 0 0 0,-1-1-120 0 0,-2 1 181 0 0,1 0 0 0 0,-1 1 0 0 0,1-1 0 0 0,0 1 0 0 0,0 1 0 0 0,0-1 0 0 0,0 0 0 0 0,0 1 0 0 0,0 1-181 0 0,-5 3 261 0 0,1 0 0 0 0,0 1 0 0 0,1 0 0 0 0,0 0 0 0 0,0 1 0 0 0,1 0-1 0 0,0 0 1 0 0,-4 8-261 0 0,2-3 174 0 0,1 1 0 0 0,1 1-1 0 0,0-1 1 0 0,1 1 0 0 0,-4 16-174 0 0,8-26 22 0 0,1 1 1 0 0,0-1-1 0 0,0 1 0 0 0,1-1 1 0 0,0 1-1 0 0,0-1 0 0 0,0 1 1 0 0,1-1-1 0 0,0 1 1 0 0,0-1-1 0 0,1 1 0 0 0,-1-1 1 0 0,2 0-1 0 0,-1 0 1 0 0,1 0-1 0 0,1 3-22 0 0,-2-6 3 0 0,-1-1 0 0 0,0 0 0 0 0,1 0 1 0 0,0 0-1 0 0,0 0 0 0 0,-1 0 0 0 0,1 0 0 0 0,0-1 1 0 0,0 1-1 0 0,1-1 0 0 0,-1 1 0 0 0,0-1 0 0 0,0 0 1 0 0,1 0-1 0 0,-1 0 0 0 0,1 0 0 0 0,-1 0 0 0 0,1 0 0 0 0,-1-1 1 0 0,1 1-1 0 0,-1-1 0 0 0,1 0-3 0 0,3 0-21 0 0,0 0 1 0 0,0 0-1 0 0,-1-1 1 0 0,1 1-1 0 0,0-1 0 0 0,-1-1 1 0 0,1 1-1 0 0,4-3 21 0 0,0 1-169 0 0,0-1 0 0 0,0-1 0 0 0,-1 1 0 0 0,0-1-1 0 0,0-1 1 0 0,0 0 0 0 0,-1 0 0 0 0,2-3 169 0 0,-9 9-23 0 0,-1 0 0 0 0,1 0 0 0 0,-1 0 0 0 0,1-1 0 0 0,-1 1 0 0 0,0 0 0 0 0,1 0 0 0 0,-1 0-1 0 0,1 0 1 0 0,-1 0 0 0 0,1 0 0 0 0,-1 0 0 0 0,1 0 0 0 0,-1 0 0 0 0,1 0 0 0 0,-1 0 0 0 0,0 0 0 0 0,1 0 0 0 0,-1 1 0 0 0,1-1 0 0 0,-1 0 0 0 0,1 0 0 0 0,-1 0 0 0 0,0 0 0 0 0,1 1-1 0 0,-1-1 1 0 0,1 0 0 0 0,-1 1 0 0 0,0-1 0 0 0,1 0 0 0 0,-1 1 0 0 0,0-1 0 0 0,1 1 23 0 0,12 15 234 0 0,-9-11-246 0 0,0 0 37 0 0,-1 1 1 0 0,0 0-1 0 0,0-1 0 0 0,-1 1 0 0 0,0 0 0 0 0,0 1 0 0 0,0-1 0 0 0,0 2-25 0 0,6 18 77 0 0,-1-3-19 0 0,-1-1 0 0 0,-1 1 0 0 0,-1 0 0 0 0,-1 4-58 0 0,2 6 32 0 0,-3-11 112 0 0,-1 0 0 0 0,0 0 0 0 0,-2 9-144 0 0,0 11 250 0 0,-1 19-108 0 0,-2 0 0 0 0,-3 0 0 0 0,-3-1 0 0 0,-13 43-142 0 0,20-93 18 0 0,-1-1 0 0 0,0 1 0 0 0,0-1-1 0 0,-1 0 1 0 0,0-1 0 0 0,-1 1 0 0 0,0-1-1 0 0,0 0 1 0 0,-4 3-18 0 0,9-10 8 0 0,-1 0-1 0 0,1 0 1 0 0,-1 0-1 0 0,0 0 1 0 0,1 0-1 0 0,-1 0 1 0 0,0 0-1 0 0,0 0 1 0 0,0-1-1 0 0,0 1 1 0 0,1-1-1 0 0,-1 1 0 0 0,0-1 1 0 0,0 0-1 0 0,0 0 1 0 0,0 0-1 0 0,0 0 1 0 0,0 0-1 0 0,0 0 1 0 0,0-1-1 0 0,0 1 1 0 0,0-1-1 0 0,-1 1-7 0 0,-3-2 25 0 0,0 0 0 0 0,-1-1-1 0 0,1 1 1 0 0,0-1 0 0 0,0 0-1 0 0,-1-2-24 0 0,-6-4-27 0 0,1-1-1 0 0,1 0 1 0 0,-1-1 0 0 0,2 0-1 0 0,0-1 1 0 0,0 0-1 0 0,-4-8 28 0 0,7 9-31 0 0,1 1-1 0 0,1-1 1 0 0,0 0-1 0 0,0-1 1 0 0,1 1-1 0 0,0-2 32 0 0,-3-17-372 0 0,-4-23 372 0 0,10 40-129 0 0,0 1 1 0 0,1-1-1 0 0,0 0 0 0 0,1 0 0 0 0,0 0 1 0 0,1 1-1 0 0,2-7 129 0 0,6-22-1651 0 0,10-23 1651 0 0,-6 20-1692 0 0,2 1-407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16184 0 0,'2'-10'285'0'0,"-1"8"-154"0"0,-1 0-1 0 0,1 0 1 0 0,-1-1 0 0 0,1 1-1 0 0,0 0 1 0 0,-1 0-1 0 0,1 0 1 0 0,1 0 0 0 0,-1 0-1 0 0,0 0 1 0 0,1-1-131 0 0,5-9-31 0 0,-2 4 1611 0 0,-4 8-1541 0 0,-1 0 1 0 0,0 0-1 0 0,1 1 1 0 0,-1-1-1 0 0,0 0 1 0 0,0 0-1 0 0,1 1 1 0 0,-1-1-1 0 0,0 0 1 0 0,0 1-1 0 0,0-1 1 0 0,1 0-1 0 0,-1 1 0 0 0,0-1 1 0 0,0 0-1 0 0,0 1 1 0 0,0-1-1 0 0,0 0 1 0 0,0 1-1 0 0,0-1 1 0 0,0 0-1 0 0,0 1 1 0 0,0-1-1 0 0,0 1 1 0 0,0-1-1 0 0,0 0 1 0 0,0 1-1 0 0,0-1 1 0 0,0 0-1 0 0,0 1-39 0 0,0 16 478 0 0,0-1-1 0 0,-1 1 0 0 0,-1-1 0 0 0,-3 11-477 0 0,1 5 435 0 0,-2 24 91 0 0,4 0 0 0 0,1 1-526 0 0,-7 58 299 0 0,2 15-173 0 0,3-88-80 0 0,3-27-42 0 0,0 1 1 0 0,1-1-1 0 0,2 8-4 0 0,2 31 14 0 0,-4-39 31 0 0,0 0 1 0 0,4 13-46 0 0,-3-14 36 0 0,0 1-1 0 0,0 13-35 0 0,-2-24 0 0 0,0-3 0 0 0,0 1 0 0 0,0 0 0 0 0,0 0 0 0 0,0 0 0 0 0,0-1 0 0 0,1 1 0 0 0,-1 0 0 0 0,0 0 0 0 0,1-1 0 0 0,-1 1 0 0 0,1 0 0 0 0,0 0 0 0 0,7 6-13 0 0,-7-7-51 0 0,8-10-3 0 0,9-19 67 0 0,0 1 0 0 0,5-3-58 0 0,7-12 58 0 0,14-20-30 0 0,-11 23 30 0 0,2 3 0 0 0,16-13 0 0 0,-23 23 0 0 0,-22 21-29 0 0,1 0 0 0 0,0 0 0 0 0,1 0 0 0 0,2-1 29 0 0,-2 2-127 0 0,-1 0 0 0 0,1-1 0 0 0,-1 0 0 0 0,0-1 127 0 0,-4 3-691 0 0,5-4 1266 0 0,-2 5-9116 0 0,-6 2 1983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1840 0 0,'0'0'83'0'0,"-2"9"10"0"0,-3 14 1929 0 0,4-20-1096 0 0,0 0 0 0 0,0 1-1 0 0,0-1 1 0 0,1 0 0 0 0,0 1 0 0 0,-1-1 0 0 0,1 0 0 0 0,1 1 0 0 0,-1-1 0 0 0,0 1-1 0 0,1-1 1 0 0,0 0 0 0 0,-1 1-926 0 0,3 12 1173 0 0,-3-14-1044 0 0,0 0 1 0 0,1 1 0 0 0,-1-1 0 0 0,1 0-1 0 0,-1 1 1 0 0,1-1 0 0 0,0 0 0 0 0,0 1 0 0 0,0-1-1 0 0,0 0 1 0 0,0 0-130 0 0,28 34 3329 0 0,21 19-3329 0 0,-31-36 218 0 0,1 0 1 0 0,5 3-219 0 0,-16-14-23 0 0,1-1 0 0 0,0-1 0 0 0,1 1 1 0 0,0-1-1 0 0,11 4 23 0 0,-20-9-59 0 0,1 0 0 0 0,0 0 0 0 0,-1-1 0 0 0,1 1 0 0 0,0-1 0 0 0,-1 1 0 0 0,1-1 0 0 0,0 0 0 0 0,0 0 0 0 0,-1 0-1 0 0,1-1 1 0 0,0 1 0 0 0,0 0 0 0 0,-1-1 0 0 0,1 0 0 0 0,0 0 0 0 0,-1 0 0 0 0,1 0 0 0 0,-1 0 0 0 0,1 0 0 0 0,-1-1 59 0 0,17-13-1080 0 0,-16 13 823 0 0,1-1 1 0 0,-1 1 0 0 0,0-1 0 0 0,0 0 0 0 0,0 0 0 0 0,0 0 0 0 0,0-1 0 0 0,-1 1 0 0 0,1 0 0 0 0,-1-1 0 0 0,2-3 256 0 0,5-15-1086 0 0,34-74-2231 0 0,-31 76 3134 0 0,3-8 120 0 0,-2 8 135 0 0,-12 17-17 0 0,1 1-1 0 0,0 0 0 0 0,0-1 0 0 0,-1 0 0 0 0,0 1 0 0 0,1-1 0 0 0,-1 0 0 0 0,0 0 1 0 0,0 0-55 0 0,4-17 256 0 0,-2 11 214 0 0,-1 0 1 0 0,0 0 0 0 0,-1 0 0 0 0,0-4-471 0 0,0 9 223 0 0,-2 1 1 0 0,1 0-1 0 0,0-1 1 0 0,-1 1-1 0 0,1 0 1 0 0,-1-1-1 0 0,0 1 1 0 0,0 0-1 0 0,0 0 1 0 0,-1 0-1 0 0,1 0 0 0 0,-1 0 1 0 0,1 0-1 0 0,-2-1-223 0 0,2 3 63 0 0,1 1 0 0 0,-1-1 0 0 0,1 0 0 0 0,0 1-1 0 0,-1 0 1 0 0,0-1 0 0 0,1 1 0 0 0,-1-1-1 0 0,1 1 1 0 0,-1-1 0 0 0,1 1 0 0 0,-1 0-1 0 0,0 0 1 0 0,1-1 0 0 0,-1 1 0 0 0,0 0 0 0 0,1 0-1 0 0,-1 0 1 0 0,0 0 0 0 0,1-1 0 0 0,-1 1-1 0 0,0 0 1 0 0,1 0 0 0 0,-1 0 0 0 0,0 1-1 0 0,1-1 1 0 0,-1 0 0 0 0,0 0 0 0 0,1 0 0 0 0,-1 0-1 0 0,0 1 1 0 0,1-1 0 0 0,-1 0 0 0 0,0 1-63 0 0,-19 14 1359 0 0,17-13-1433 0 0,-3 4 180 0 0,-1 1 0 0 0,1 0-1 0 0,0 0 1 0 0,1 1-1 0 0,0-1 1 0 0,0 1 0 0 0,1 1-1 0 0,0-1 1 0 0,-2 6-106 0 0,-4 13 413 0 0,1 1 1 0 0,0 10-414 0 0,6-28 90 0 0,1-1-25 0 0,1 0 0 0 0,-1 0 0 0 0,2 1 0 0 0,-1-1 0 0 0,1 0 0 0 0,1 1 0 0 0,-1-1 0 0 0,2 0 0 0 0,-1 1 0 0 0,1-1 0 0 0,1 0 0 0 0,-1 0 0 0 0,2-1 0 0 0,2 6-65 0 0,-5-11 1 0 0,0-1 0 0 0,1 1 0 0 0,0-1 0 0 0,0 1 0 0 0,0-1 0 0 0,0 0 0 0 0,0 0 0 0 0,0 0 1 0 0,0 0-1 0 0,1 0 0 0 0,-1-1 0 0 0,1 1 0 0 0,-1-1 0 0 0,1 1 0 0 0,0-1 0 0 0,-1 0 1 0 0,1 0-1 0 0,0 0 0 0 0,0 0 0 0 0,0-1 0 0 0,0 1 0 0 0,0-1 0 0 0,0 0 0 0 0,0 0 0 0 0,0 0 1 0 0,0 0-1 0 0,2 0-1 0 0,3-1-29 0 0,0 0 0 0 0,0-1 0 0 0,0 0 0 0 0,0 0 0 0 0,-1-1 0 0 0,1 0 0 0 0,-1 0 0 0 0,1 0 0 0 0,5-5 29 0 0,7-6-373 0 0,0-1 0 0 0,-1-1 0 0 0,-1-1 0 0 0,-1 0-1 0 0,0-1 1 0 0,9-15 373 0 0,-9 10-496 0 0,-12 15 318 0 0,0 1 0 0 0,0 1 0 0 0,1-1 1 0 0,-1 1-1 0 0,2-1 178 0 0,19-24-513 0 0,-21 24 497 0 0,-5 7 41 0 0,0 0 0 0 0,0 0 1 0 0,0-1-1 0 0,0 1 0 0 0,0 0 1 0 0,0 0-1 0 0,0 0 0 0 0,0 0 1 0 0,0-1-1 0 0,0 1 0 0 0,0 0 1 0 0,0 0-1 0 0,1 0 0 0 0,-1 0 1 0 0,0 0-1 0 0,0-1 0 0 0,0 1 1 0 0,0 0-1 0 0,0 0 0 0 0,0 0 1 0 0,1 0-1 0 0,-1 0 0 0 0,0 0 1 0 0,0 0-1 0 0,0 0 0 0 0,0 0 1 0 0,0 0-1 0 0,1-1 0 0 0,-1 1 1 0 0,0 0-1 0 0,0 0 1 0 0,0 0-1 0 0,0 0 0 0 0,1 0 1 0 0,-1 0-1 0 0,0 0 0 0 0,0 0 1 0 0,0 0-1 0 0,1 0 0 0 0,-1 0 1 0 0,0 1-1 0 0,0-1 0 0 0,0 0 1 0 0,0 0-1 0 0,0 0 0 0 0,1 0 1 0 0,-1 0-1 0 0,0 0 0 0 0,0 0 1 0 0,0 0-1 0 0,0 0 0 0 0,0 0 1 0 0,1 1-26 0 0,3 11 506 0 0,-3-6-418 0 0,0-1 1 0 0,-1 1-1 0 0,0-1 0 0 0,0 6-88 0 0,-5 21 405 0 0,1 1-1 0 0,1 0 0 0 0,2 0 1 0 0,2 9-405 0 0,1-28 31 0 0,0 1 1 0 0,1-1-1 0 0,2 6-31 0 0,0 1 0 0 0,-5-21-43 0 0,0 1 1 0 0,0-1-1 0 0,0 1 0 0 0,0-1 0 0 0,0 1 1 0 0,1-1-1 0 0,-1 1 0 0 0,0-1 0 0 0,0 1 0 0 0,1-1 1 0 0,-1 0-1 0 0,0 1 0 0 0,1-1 0 0 0,-1 1 1 0 0,0-1-1 0 0,1 0 0 0 0,-1 1 0 0 0,0-1 0 0 0,1 0 1 0 0,-1 1-1 0 0,1-1 0 0 0,-1 0 0 0 0,1 0 1 0 0,-1 1-1 0 0,1-1 0 0 0,-1 0 0 0 0,1 0 0 0 0,-1 0 1 0 0,1 0-1 0 0,-1 1 0 0 0,1-1 0 0 0,-1 0 1 0 0,1 0-1 0 0,-1 0 0 0 0,1 0 0 0 0,-1 0 0 0 0,1 0 1 0 0,-1-1-1 0 0,1 1 0 0 0,-1 0 0 0 0,1 0 1 0 0,-1 0-1 0 0,1 0 0 0 0,0-1 43 0 0,1 0-381 0 0,1-1 0 0 0,0 1-1 0 0,0-1 1 0 0,-1 1 0 0 0,1-1 0 0 0,-1 0 0 0 0,0-1 381 0 0,3-4-1586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0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7568 0 0,'0'0'348'0'0,"0"0"-7"0"0,0 0-198 0 0,0 0-23 0 0,0 0 9 0 0,0 0 6 0 0,0 0 31 0 0,0 0 130 0 0,0 0 59 0 0,0 0 12 0 0,0 0 9 0 0,0 0 34 0 0,0 0 20 0 0,0 0 2 0 0,0 0-3 0 0,2 1-10 0 0,0 1-299 0 0,0 0 0 0 0,0-1 0 0 0,0 0 1 0 0,1 1-1 0 0,-1-1 0 0 0,0 0 1 0 0,1 0-1 0 0,-1 0 0 0 0,1 0 0 0 0,-1-1 1 0 0,1 1-1 0 0,-1-1 0 0 0,1 0 0 0 0,0 1 1 0 0,-1-1-1 0 0,1 0 0 0 0,-1-1 0 0 0,1 1 1 0 0,0 0-1 0 0,-1-1 0 0 0,1 1 1 0 0,2-2-121 0 0,5-2 84 0 0,0 0 0 0 0,0-1-1 0 0,-1 0 1 0 0,1-1 0 0 0,0 0-84 0 0,25-15 215 0 0,5-1 5 0 0,-1-1 0 0 0,23-19-220 0 0,-34 22 136 0 0,9-5 26 0 0,14-11 355 0 0,18-6-517 0 0,185-83 720 0 0,-242 120-693 0 0,-2 0 0 0 0,-6 3-15 0 0,0 0-1 0 0,0 0 0 0 0,1 1 1 0 0,-1-1-1 0 0,0 1 0 0 0,0 0 1 0 0,1 0-12 0 0,3-2 63 0 0,2 1-94 0 0,-10 2 73 0 0,0 1 1 0 0,0-1 0 0 0,1 1-1 0 0,-1 0 1 0 0,0-1 0 0 0,0 1-1 0 0,0-1 1 0 0,0 1 0 0 0,0 0-1 0 0,0-1 1 0 0,0 1 0 0 0,0 0-1 0 0,0-1 1 0 0,0 1 0 0 0,0 0-1 0 0,0-1 1 0 0,0 1 0 0 0,0 0-1 0 0,-1-1 1 0 0,1 1 0 0 0,0-1-1 0 0,-1 1-42 0 0,-4 15 0 0 0,-2-4 0 0 0,-15 18 0 0 0,21-29 0 0 0,0 0 0 0 0,0-1 0 0 0,0 1 0 0 0,0 0 0 0 0,0 0 0 0 0,1 0 0 0 0,-1 0 0 0 0,0 0 0 0 0,1 0 0 0 0,-1 0 0 0 0,0 0 0 0 0,1 0 0 0 0,-1 0 0 0 0,1 1 0 0 0,-4 4 0 0 0,-1 1 0 0 0,-1 1 0 0 0,1-1 0 0 0,1 1 0 0 0,-1 0 0 0 0,1 1 0 0 0,-3 7 0 0 0,-16 57 0 0 0,17-51 0 0 0,-7 23-18 0 0,2 0 0 0 0,2 1 0 0 0,2 0 0 0 0,1 20 18 0 0,4-43 0 0 0,-2 1 0 0 0,0-1 0 0 0,-1 0 0 0 0,-2 0 0 0 0,0-1 0 0 0,-2 1 0 0 0,-5 10 0 0 0,-3 13-2 0 0,15-37 11 0 0,-1-1-1 0 0,0 1 0 0 0,0-1 0 0 0,-1 1 1 0 0,0-1-1 0 0,-1-1 0 0 0,0 1 0 0 0,-2 3-8 0 0,3-5 11 0 0,3-3 32 0 0,-3 6-22 0 0,4-7 32 0 0,0-2 11 0 0,0 0 6 0 0,0 0-9 0 0,-1-2-70 0 0,-1-1 1 0 0,1 1-1 0 0,0 0 1 0 0,-1 0-1 0 0,1 0 0 0 0,-1 0 1 0 0,1 0-1 0 0,-1 0 1 0 0,0 0-1 0 0,-2-1 9 0 0,-8-10 143 0 0,-9-22-77 0 0,9 20-57 0 0,4 4-9 0 0,0 1 1 0 0,-1 1-1 0 0,0-1 0 0 0,-5-2 0 0 0,9 7 0 0 0,0 0 0 0 0,1 0 0 0 0,0 0 0 0 0,-1-1 0 0 0,1-1 0 0 0,-18-20 0 0 0,9 13 0 0 0,0-1 0 0 0,1 0 0 0 0,-3-7 0 0 0,11 17 0 0 0,0 1 0 0 0,0-1 0 0 0,0 1 0 0 0,-5-3 0 0 0,-5-7 0 0 0,-3-2 0 0 0,0 0 0 0 0,-5-2 0 0 0,-3-3 0 0 0,23 19 0 0 0,-1 0 0 0 0,1 0 0 0 0,-1-1 0 0 0,1 1 0 0 0,-1-1 0 0 0,1 0 0 0 0,0 0 0 0 0,0 0 0 0 0,1 0 0 0 0,-1 0 0 0 0,0 0 0 0 0,1 0 0 0 0,0 0 0 0 0,-1-3 0 0 0,1-14-7 0 0,1 16-4097 0 0,0 4 2440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43 5064 0 0,'-22'-13'-66'0'0,"-1"1"1442"0"0,11 3 8455 0 0,25 5-9342 0 0,-4 2-253 0 0,1 1-1 0 0,0 1 1 0 0,0 0-1 0 0,0 0 1 0 0,0 1-1 0 0,5 1-235 0 0,27 2-290 0 0,-21-3-299 0 0,-17 0 100 0 0,1-1 1 0 0,0 1-1 0 0,0-1 0 0 0,0 0 0 0 0,0-1 1 0 0,0 1 488 0 0,23-6-1867 0 0,-4 1-18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9216 0 0,'0'0'706'0'0,"0"0"-135"0"0,0 0 1156 0 0,0 0 553 0 0,11 5 3393 0 0,-9-3-5514 0 0,0 1 0 0 0,0 0-1 0 0,0 0 1 0 0,0 0 0 0 0,-1 0 0 0 0,1 0 0 0 0,-1 0 0 0 0,0 1 0 0 0,0-1 0 0 0,0 0 0 0 0,0 1 0 0 0,-1-1 0 0 0,1 0 0 0 0,-1 1-1 0 0,0 0-158 0 0,1 12 770 0 0,-2 0-1 0 0,-1 12-769 0 0,1-22 131 0 0,-4 91 1242 0 0,4 25-1373 0 0,-3 57 440 0 0,-1 179-434 0 0,6-228-441 0 0,-1-129 154 0 0,0-1-67 0 0,0 0-18 0 0,0 0-190 0 0,0 0-789 0 0,5-11-3119 0 0,0-1-2402 0 0</inkml:trace>
  <inkml:trace contextRef="#ctx0" brushRef="#br0" timeOffset="1">1 725 11544 0 0,'0'0'529'0'0,"0"0"-12"0"0,8 0-185 0 0,40-12 2576 0 0,-32 7-1543 0 0,1 1-1 0 0,13-2-1364 0 0,15 1 2111 0 0,39-11-2111 0 0,39-10 670 0 0,10 4-670 0 0,-20 8-6202 0 0,-77 11-304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5064 0 0,'0'0'389'0'0,"0"0"-250"0"0,0-2 43 0 0,0 1 682 0 0,0 1 296 0 0,0 0 59 0 0,0 0-110 0 0,0 0-509 0 0,0 0-226 0 0,5 23 796 0 0,-3 26 1662 0 0,5 24-2832 0 0,-2-24 1392 0 0,-1 25-1392 0 0,7 205 1534 0 0,-3-124-972 0 0,5-10-403 0 0,-7-94-151 0 0,-3-28 33 0 0,-1 0 0 0 0,-1 2-41 0 0,-1-22 34 0 0,1-1-1 0 0,-1 1 1 0 0,1-1-1 0 0,-1 1 0 0 0,1-1 1 0 0,0 1-1 0 0,0-1 1 0 0,0 2-34 0 0,1 0 44 0 0,-2-3 28 0 0,0-1 0 0 0,9-5 98 0 0,-7 2-146 0 0,-1 1 0 0 0,1-1 0 0 0,-1 0 0 0 0,1-1 0 0 0,-1 1 0 0 0,0 0 0 0 0,-1 0 0 0 0,1 0 0 0 0,-1-1 0 0 0,1 0-24 0 0,2-11 53 0 0,33-131 204 0 0,-15 48-53 0 0,-15 69-219 0 0,1-1 0 0 0,2 2-1 0 0,1-1 1 0 0,2-1 15 0 0,-7 18-31 0 0,1 4-33 0 0,-6 7 64 0 0,0 1-1 0 0,0 0 0 0 0,1 0 0 0 0,-1 0 1 0 0,0-1-1 0 0,1 1 0 0 0,-1 0 1 0 0,0 0-1 0 0,0 0 0 0 0,1 0 0 0 0,-1 0 1 0 0,1-1-1 0 0,-1 1 0 0 0,0 0 0 0 0,1 0 1 0 0,-1 0-1 0 0,0 0 0 0 0,1 0 1 0 0,-1 0-1 0 0,0 0 0 0 0,1 0 0 0 0,-1 0 1 0 0,1 1 0 0 0,0 0 1 0 0,1 0-1 0 0,-1 0 0 0 0,0-1 0 0 0,0 1 0 0 0,-1 0 0 0 0,1 0 0 0 0,0 0 0 0 0,0 1 0 0 0,0-1 0 0 0,-1 0 0 0 0,1 0 0 0 0,0 0 0 0 0,-1 0 0 0 0,1 1 0 0 0,-1-1 0 0 0,10 26-8 0 0,-8-21-2 0 0,11 61-357 0 0,13 45 572 0 0,-13-48-50 0 0,6 9-155 0 0,-10-45 0 0 0,-2 0 0 0 0,-1 1 0 0 0,0 11 0 0 0,-5-36 0 0 0,0 0 0 0 0,0 0 0 0 0,1 0 0 0 0,-1 0 0 0 0,1 0 0 0 0,0 0 0 0 0,0 0 0 0 0,0 0 0 0 0,1-1 0 0 0,-1 1 0 0 0,1-1 0 0 0,2 2 0 0 0,5 6-1 0 0,-6-10-6 0 0,-2-2-1 0 0,-2 1 1 0 0,1 0-1 0 0,0 0 0 0 0,0 0 0 0 0,-1 0 0 0 0,1 0 0 0 0,0-1 0 0 0,0 1 0 0 0,-1 0 0 0 0,1 0 1 0 0,0-1-1 0 0,-1 1 0 0 0,1-1 0 0 0,0 1 0 0 0,-1 0 0 0 0,1-1 0 0 0,-1 1 0 0 0,1-1 1 0 0,0 0 7 0 0,0 0-19 0 0,2-1 30 0 0,-1 0 0 0 0,1 0 0 0 0,-1 0-1 0 0,0 0 1 0 0,0 0 0 0 0,0-1-1 0 0,0 1 1 0 0,0-1 0 0 0,-1 1 0 0 0,1-1-1 0 0,-1 0 1 0 0,1 0 0 0 0,-1 1 0 0 0,0-1-1 0 0,0 0 1 0 0,0-1-11 0 0,5-12 51 0 0,-1 2 1 0 0,0 0-1 0 0,-1 0 1 0 0,-1 0-1 0 0,1-12-51 0 0,1 1 41 0 0,8-72 47 0 0,-5 33-19 0 0,20-165 16 0 0,-21 171-85 0 0,8-37 12 0 0,-13 78-209 0 0,0 0 1 0 0,-1 0-1 0 0,0 0 0 0 0,-2-2 197 0 0,1-1-3129 0 0,0 20-3022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9672 0 0,'0'0'748'0'0,"2"-1"-387"0"0,3 0-88 0 0,0 0 0 0 0,0-1 0 0 0,-1 1 0 0 0,1-1 0 0 0,-1 0 1 0 0,1-1-1 0 0,-1 1 0 0 0,0-1 0 0 0,0 0 0 0 0,0 0 0 0 0,0 0 0 0 0,0-1 0 0 0,-1 1 0 0 0,1-1 0 0 0,-1 0 0 0 0,0 0 1 0 0,1-2-274 0 0,25-45 1364 0 0,-20 36-1174 0 0,0 0 0 0 0,-1 0-1 0 0,-1-1 1 0 0,0-2-190 0 0,-2 6 30 0 0,-1-1-1 0 0,-1 0 0 0 0,0 0 0 0 0,0 1 0 0 0,-2-2 1 0 0,1 1-1 0 0,-2 0 0 0 0,0 0 0 0 0,-1-12-29 0 0,-1 9 31 0 0,2 11-23 0 0,0 0 1 0 0,-1 0 0 0 0,0 0-1 0 0,0 0 1 0 0,0 0-1 0 0,-1 0 1 0 0,1 0 0 0 0,-1 0-1 0 0,0 1 1 0 0,-1-1-1 0 0,0 0-8 0 0,2 3 1 0 0,-1-1 15 0 0,0 0-1 0 0,0 0 1 0 0,0 0-1 0 0,0 1 1 0 0,0-1-1 0 0,-1 1 1 0 0,0-1-16 0 0,2 3 9 0 0,0-1-1 0 0,0 1 1 0 0,1-1 0 0 0,-1 1 0 0 0,0-1 0 0 0,0 1 0 0 0,0 0 0 0 0,0 0 0 0 0,0-1 0 0 0,0 1 0 0 0,0 0 0 0 0,0 0 0 0 0,0 0 0 0 0,0 0 0 0 0,0 0 0 0 0,0 0 0 0 0,0 0 0 0 0,0 1 0 0 0,1-1 0 0 0,-1 0 0 0 0,0 1 0 0 0,0-1 0 0 0,0 0 0 0 0,0 1 0 0 0,0-1 0 0 0,0 1-1 0 0,1-1 1 0 0,-1 1-9 0 0,-3 2 43 0 0,0 0-1 0 0,1 0 0 0 0,-1 0 0 0 0,1 1 0 0 0,0-1 0 0 0,0 1 0 0 0,0 0 0 0 0,0 0 0 0 0,1 0 0 0 0,-1 0 0 0 0,1 1 0 0 0,0-1 1 0 0,1 1-1 0 0,-1 0-42 0 0,-4 15 151 0 0,1-1-1 0 0,-2 17-150 0 0,4-21 37 0 0,-4 15 178 0 0,3-14 10 0 0,1-1 1 0 0,0 15-226 0 0,0-5 30 0 0,2-15-17 0 0,0 1 0 0 0,1 0 0 0 0,0-1 0 0 0,0 1-1 0 0,2 6-12 0 0,2 26 127 0 0,-4-35-104 0 0,1 1 1 0 0,-1-1 0 0 0,2 1-1 0 0,-1-1 1 0 0,1 0-1 0 0,2 3-23 0 0,1 7 41 0 0,-3-13-28 0 0,-1 0-1 0 0,1 0 0 0 0,0 0 1 0 0,0 0-1 0 0,0-1 1 0 0,1 1-1 0 0,-1 0 0 0 0,2 0-12 0 0,-3-3 9 0 0,1 0 0 0 0,0 0 0 0 0,-1 0 0 0 0,1 0 0 0 0,0-1 0 0 0,0 1 0 0 0,0 0 0 0 0,0-1 0 0 0,0 0 0 0 0,0 1 0 0 0,1-1 0 0 0,-1 0 0 0 0,0 0-1 0 0,1 0 1 0 0,-1 0 0 0 0,1-1-9 0 0,-1 1 11 0 0,1-1 0 0 0,-1 0 0 0 0,0-1 0 0 0,1 1 1 0 0,-1 0-1 0 0,0-1 0 0 0,1 1 0 0 0,-1-1 0 0 0,0 0 0 0 0,0 0 0 0 0,1 0 0 0 0,-1 0 0 0 0,0 0 0 0 0,0 0 0 0 0,0 0 0 0 0,0-1 0 0 0,1 0-11 0 0,11-11 48 0 0,0 0-1 0 0,-1-1 1 0 0,0 0-1 0 0,-1-1 1 0 0,0 0-1 0 0,-2-1 1 0 0,1-1-48 0 0,28-39 4 0 0,-18 21 100 0 0,-17 27-78 0 0,0 0 0 0 0,1 0-1 0 0,0 1 1 0 0,5-5-26 0 0,-8 9-20 0 0,0 0-1 0 0,1 1 1 0 0,-1-1 0 0 0,1 1 0 0 0,0 0-1 0 0,0-1 1 0 0,0 1 0 0 0,0 1-1 0 0,1-2 21 0 0,-3 3 59 0 0,1 0-4 0 0,0 1-55 0 0,1 0 1 0 0,-1 1 0 0 0,0-1-1 0 0,0 0 1 0 0,0 1 0 0 0,0-1 0 0 0,0 1-1 0 0,0 0 1 0 0,0 0 0 0 0,-1 0-1 0 0,1 0 1 0 0,-1 0 0 0 0,1 0-1 0 0,-1 0 1 0 0,0 0 0 0 0,0 0-1 0 0,1 2 0 0 0,3 8 0 0 0,-1 0-1 0 0,0 0 0 0 0,-1 2 1 0 0,2 2 1 0 0,-4 6-1 0 0,-1-19 0 0 0,0 0 0 0 0,0 0 0 0 0,0-1 0 0 0,1 1 0 0 0,-1 0 0 0 0,1 0 0 0 0,-1 0 0 0 0,2 2 0 0 0,1 2 0 0 0,-1-1 0 0 0,1 1 0 0 0,-2 0 0 0 0,1 0 0 0 0,0 5 0 0 0,5 17 44 0 0,-6-25-40 0 0,0 0-1 0 0,0 1 0 0 0,0-1 1 0 0,0 0-1 0 0,-1 1 0 0 0,1 0-3 0 0,3 25 0 0 0,-1-16 0 0 0,-3-13 1 0 0,1-1 0 0 0,-1 0 0 0 0,0 0 0 0 0,0 1 0 0 0,0-1 0 0 0,0 0-1 0 0,0 1 1 0 0,0-1 0 0 0,1 0 0 0 0,-1 0 0 0 0,0 0 0 0 0,0 1 0 0 0,0-1-1 0 0,1 0 1 0 0,-1 0 0 0 0,0 0 0 0 0,0 1 0 0 0,1-1 0 0 0,-1 0 0 0 0,0 0-1 0 0,0 0 1 0 0,1 0 0 0 0,-1 0 0 0 0,0 0 0 0 0,0 0 0 0 0,1 1 0 0 0,-1-1-1 0 0,0 0 1 0 0,1 0 0 0 0,-1 0 0 0 0,0 0 0 0 0,0 0 0 0 0,1 0 0 0 0,-1 0-1 0 0,0-1 1 0 0,1 1 0 0 0,-1 0 0 0 0,0 0 0 0 0,0 0 0 0 0,1 0 0 0 0,-1 0-1 0 0,0 0 1 0 0,0 0 0 0 0,1-1 0 0 0,-1 1 0 0 0,0 0 0 0 0,0 0 0 0 0,1 0-1 0 0,-1 0 1 0 0,0-1 0 0 0,0 1 0 0 0,0 0 0 0 0,1 0 0 0 0,-1-1 0 0 0,0 1-1 0 0,0 0 1 0 0,0 0 0 0 0,0-1-1 0 0,0 1 4 0 0,4-3 11 0 0,0 0 1 0 0,0-1 0 0 0,0 1-1 0 0,-1-1 1 0 0,0 0-1 0 0,0 0 1 0 0,0 0 0 0 0,0 0-1 0 0,1-3-15 0 0,2-7 43 0 0,0 0 0 0 0,2-8-43 0 0,6-15 48 0 0,5-11-259 0 0,-2-2 0 0 0,-1-5 211 0 0,-2 7-1407 0 0,-5 19-3457 0 0,-1-1-1554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11600 0 0,'0'0'530'0'0,"0"0"-7"0"0,0 2-334 0 0,-3 7-75 0 0,1 0-1 0 0,0 1 0 0 0,1-1 1 0 0,0 1-1 0 0,0 4-113 0 0,-1 10 495 0 0,-3 16 265 0 0,1-18 20 0 0,1 1 0 0 0,1 10-780 0 0,0 4 606 0 0,-1 0 0 0 0,-7 30-606 0 0,-1 6 195 0 0,-16 107 516 0 0,25-159-613 0 0,-2 17 731 0 0,1 16-829 0 0,3-52 222 0 0,0-2 30 0 0,0 0 4 0 0,0 0-9 0 0,0 0-39 0 0,18-4 375 0 0,-11 1-476 0 0,0-1 0 0 0,-1 1 0 0 0,1-1 0 0 0,-1-1 0 0 0,0 1 1 0 0,0-1-1 0 0,-1 0 0 0 0,0 0 0 0 0,1-1 0 0 0,-2 0 0 0 0,5-5-107 0 0,14-15 118 0 0,-8 7-26 0 0,0 0 0 0 0,-1-1 0 0 0,6-12-92 0 0,1-1 86 0 0,107-167 170 0 0,-118 184-536 0 0,1 1 0 0 0,1 1 0 0 0,0 0 0 0 0,9-8 280 0 0,-19 21-126 0 0,-1-1-1 0 0,1 1 1 0 0,0-1-1 0 0,-1 1 1 0 0,1 0-1 0 0,0 0 1 0 0,0 0-1 0 0,0 0 1 0 0,0 0-1 0 0,0-1 127 0 0,1 2-704 0 0,-3 0-133 0 0,0 0-533 0 0,0 0-227 0 0,0 0-45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4608 0 0,'0'0'353'0'0,"0"2"-231"0"0,-2 2 470 0 0,1 1 1 0 0,0 0 0 0 0,0 0 0 0 0,0 0 0 0 0,1 0 0 0 0,-1 0 0 0 0,1 0 0 0 0,1 0-1 0 0,-1 0 1 0 0,1 0 0 0 0,-1 0 0 0 0,1-1 0 0 0,1 2-593 0 0,4 17 2627 0 0,1-1-1 0 0,5 7-2626 0 0,-3-4 116 0 0,10 25 764 0 0,2-1 0 0 0,20 32-880 0 0,-35-72-2 0 0,-5-7-53 0 0,0 0 0 0 0,1 0 0 0 0,-1 0 1 0 0,0 0-1 0 0,0 1 0 0 0,0-1 0 0 0,0 0 0 0 0,-1 1 55 0 0,8-1-411 0 0,-6-1-2183 0 0,-2-1 1209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10368 0 0,'0'0'472'0'0,"0"0"-10"0"0,1-1-295 0 0,15-17-141 0 0,-12 13 191 0 0,0 0 1 0 0,1 0-1 0 0,-1 1 0 0 0,1 0 0 0 0,0-1 0 0 0,0 2 1 0 0,3-3-218 0 0,24-12 1096 0 0,33-18 910 0 0,-57 32-1887 0 0,2-1 38 0 0,0 1 1 0 0,0 0-1 0 0,8-2-157 0 0,-15 5 11 0 0,0 0-1 0 0,0 1 0 0 0,1-1 0 0 0,-1 1 0 0 0,0 0 0 0 0,0 0 0 0 0,0 0 0 0 0,0 0 0 0 0,0 1 0 0 0,0-1 0 0 0,0 1 1 0 0,0 0-1 0 0,0 0 0 0 0,0 0 0 0 0,2 1-10 0 0,-2-1 0 0 0,0 0 1 0 0,-1 1-1 0 0,1 0 1 0 0,0-1-1 0 0,-1 1 1 0 0,1 0-1 0 0,-1 0 1 0 0,1 0-1 0 0,-1 1 1 0 0,0-1-1 0 0,0 1 1 0 0,0-1-1 0 0,0 1 1 0 0,-1-1-1 0 0,1 1 1 0 0,-1 0-1 0 0,1 0 1 0 0,-1 0-1 0 0,0 0 1 0 0,0 0-1 0 0,0 0 0 0 0,-1 0 0 0 0,2 5 31 0 0,0 0 0 0 0,-1 0 0 0 0,0 0 0 0 0,0 0 0 0 0,-1 0 0 0 0,0 0 0 0 0,0 0 0 0 0,-1 0 0 0 0,0 0 0 0 0,0 0-1 0 0,-3 6-30 0 0,-3 11 421 0 0,-2-1 0 0 0,-1 0-1 0 0,0 0 1 0 0,-2-1-1 0 0,-7 9-420 0 0,-11 25 939 0 0,22-38-637 0 0,0 0 0 0 0,2 0 1 0 0,-5 20-303 0 0,8-28 95 0 0,3-6-34 0 0,-1-1-1 0 0,1 1 0 0 0,0 0 0 0 0,0 0 0 0 0,0-1 1 0 0,1 1-1 0 0,-1 0 0 0 0,1-1 0 0 0,0 1 0 0 0,1-1 1 0 0,-1 1-1 0 0,1-1 0 0 0,0 1-60 0 0,-1-3 23 0 0,0-1-1 0 0,0 0 1 0 0,0 0-1 0 0,0 0 1 0 0,0 0-1 0 0,0 0 1 0 0,0 0 0 0 0,0 0-1 0 0,1 0 1 0 0,-1 0-1 0 0,0 0 1 0 0,1-1-1 0 0,-1 1 1 0 0,0-1-1 0 0,1 1 1 0 0,0 0-23 0 0,22 4 160 0 0,-13-4-174 0 0,0-1 0 0 0,0 0 0 0 0,0 0 0 0 0,0-2 0 0 0,0 1 0 0 0,0-1 0 0 0,0-1 0 0 0,2-1 14 0 0,5-4-637 0 0,-16 6 348 0 0,0 1-1 0 0,0 0 1 0 0,0 0 0 0 0,0 0-1 0 0,0 0 1 0 0,0 1 0 0 0,0-1-1 0 0,1 0 290 0 0,5-1-2064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12440 0 0,'0'0'565'0'0,"0"0"-5"0"0,2 0-363 0 0,8 0-186 0 0,-8 1 25 0 0,0-1 0 0 0,0 0 1 0 0,0 0-1 0 0,0 0 0 0 0,0 0 0 0 0,0-1 0 0 0,0 1 0 0 0,1 0 0 0 0,-1-1 0 0 0,0 0 0 0 0,0 1 0 0 0,-1-1 0 0 0,2 0-36 0 0,3-3 268 0 0,0 1-1 0 0,1-2 0 0 0,-1 1 1 0 0,0 0-1 0 0,-1-1 1 0 0,1 0-1 0 0,-1-1 0 0 0,0 1 1 0 0,-1-1-1 0 0,1 0 0 0 0,0-2-267 0 0,4-6 449 0 0,0 1-1 0 0,6-5-448 0 0,-7 8 159 0 0,1-1 0 0 0,-2 0 0 0 0,1-1-1 0 0,3-8-158 0 0,-3 1 27 0 0,0 0-1 0 0,-1-1 0 0 0,-1 0 0 0 0,0-4-26 0 0,-4 14-47 0 0,-1 0-1 0 0,1 0 1 0 0,-2-1-1 0 0,1 1 1 0 0,-2 0-1 0 0,1 0 1 0 0,-1 0-1 0 0,-1 0 1 0 0,-1-6 47 0 0,2 12-55 0 0,-1 0 1 0 0,0-1-1 0 0,0 1 1 0 0,0 0-1 0 0,0 0 1 0 0,-3-3 54 0 0,4 5-9 0 0,-1 0-1 0 0,1 0 1 0 0,-1 0-1 0 0,0 0 1 0 0,1 1-1 0 0,-1-1 1 0 0,0 1 0 0 0,0-1-1 0 0,0 1 1 0 0,0 0-1 0 0,0-1 1 0 0,0 1-1 0 0,-2-1 10 0 0,3 2 0 0 0,1 0 0 0 0,-1 0 0 0 0,1-1 0 0 0,-1 1 0 0 0,0 0 0 0 0,1 0 0 0 0,-1 0 0 0 0,1 0 0 0 0,-1 0 0 0 0,0 0 0 0 0,1 0 0 0 0,-1 0 0 0 0,1 0 0 0 0,-1 0 0 0 0,0 0 0 0 0,1 0 0 0 0,-1 0 0 0 0,1 0 0 0 0,-1 1 0 0 0,1-1 0 0 0,-1 0 0 0 0,0 0 0 0 0,1 1 0 0 0,-1-1 0 0 0,1 0 0 0 0,-1 1 0 0 0,1 0 0 0 0,-2-1 0 0 0,0 2 0 0 0,-1 0 0 0 0,1 0 0 0 0,-1 0 0 0 0,1 0 0 0 0,-1 0 0 0 0,1 1 0 0 0,0-1 0 0 0,0 1 0 0 0,0-1 0 0 0,1 1 0 0 0,-1 0 0 0 0,0-1 0 0 0,1 1 0 0 0,0 0 0 0 0,0 0 0 0 0,0 0 0 0 0,0 0 0 0 0,0 0 0 0 0,0 1 0 0 0,-9 24 0 0 0,6-22 29 0 0,1 0 0 0 0,0 0 0 0 0,1 1 0 0 0,-1-1 0 0 0,1 1-1 0 0,1 0 1 0 0,-1 0 0 0 0,1 5-29 0 0,-7 31 226 0 0,5-31-125 0 0,1-1 0 0 0,0 1 0 0 0,1 0 0 0 0,0-1 0 0 0,1 9-101 0 0,1-1 174 0 0,1 0 1 0 0,1 1-1 0 0,0-1 1 0 0,2 0-1 0 0,0 0 0 0 0,2 4-174 0 0,-4-19 23 0 0,-1 1 0 0 0,1 0 0 0 0,0-1 0 0 0,0 1-1 0 0,0-1 1 0 0,1 0 0 0 0,-1 0 0 0 0,1 0 0 0 0,0 0-1 0 0,0-1 1 0 0,1 0 0 0 0,-1 0 0 0 0,1 0 0 0 0,-1 0-1 0 0,1-1 1 0 0,0 1 0 0 0,0-1 0 0 0,0 0 0 0 0,0-1-1 0 0,5 2-22 0 0,-7-3 3 0 0,0 0 0 0 0,0 0 0 0 0,0 0 0 0 0,-1 0 0 0 0,1 0 0 0 0,0-1 0 0 0,0 1 0 0 0,0-1 0 0 0,-1 1 0 0 0,1-1 0 0 0,0 0 0 0 0,-1 0 0 0 0,1-1-3 0 0,4-1 10 0 0,1-1 1 0 0,-1 0-1 0 0,-1-1 0 0 0,2 0-10 0 0,28-30-150 0 0,-28 28 48 0 0,-1-1 0 0 0,0 0 0 0 0,0 0-1 0 0,-1 0 1 0 0,0-1 0 0 0,-1 0 0 0 0,0 0 0 0 0,0-1 0 0 0,0-1 102 0 0,10-17-328 0 0,-8 15 141 0 0,-1 0-1 0 0,0 0 0 0 0,1-7 188 0 0,-5 15-35 0 0,0 1-1 0 0,0 0 1 0 0,0 0-1 0 0,1 0 1 0 0,1-2 35 0 0,-2 3-1 0 0,0-1 1 0 0,0 1-1 0 0,0 0 0 0 0,0-1 0 0 0,0 1 1 0 0,-1-1-1 0 0,0 0 0 0 0,0 1 0 0 0,1-3 1 0 0,-2 2 2 0 0,7-14 22 0 0,-7 17 100 0 0,0 1 14 0 0,0 0-2 0 0,0 0 3 0 0,4 44 461 0 0,-2-14-387 0 0,-2-22-153 0 0,0 0 1 0 0,1-1-1 0 0,0 1 1 0 0,1 1-61 0 0,0 0 51 0 0,-1 0 1 0 0,1 0 0 0 0,-2 0-1 0 0,1 8-51 0 0,4 12 113 0 0,-4-25-95 0 0,-1-1 0 0 0,1 1 0 0 0,0 0 0 0 0,-1-1 0 0 0,0 1 0 0 0,1 0-1 0 0,-2 0 1 0 0,1 3-18 0 0,0-3 8 0 0,0 1 0 0 0,1-1 0 0 0,0 0 0 0 0,-1 1-1 0 0,1-1 1 0 0,1 0 0 0 0,-1 0 0 0 0,1 0 0 0 0,0 0 0 0 0,0 0-1 0 0,0 0 1 0 0,0 0 0 0 0,0-1 0 0 0,1 1 0 0 0,2 1-8 0 0,4 0 10 0 0,0-3-10 0 0,-3-4-10 0 0,0-1 0 0 0,0 0 0 0 0,-1 0 0 0 0,1-1 0 0 0,-1 0 0 0 0,0 0-1 0 0,0 0 1 0 0,2-2 10 0 0,8-7-68 0 0,1 1 3 0 0,-2-1 1 0 0,0-1-1 0 0,0 0 0 0 0,1-3 65 0 0,-9 11-49 0 0,0 0-1 0 0,0 0 1 0 0,6-3 49 0 0,-7 6-56 0 0,0-1 1 0 0,0 0-1 0 0,-1 0 1 0 0,1-1-1 0 0,-1 1 1 0 0,0-1-1 0 0,1-2 56 0 0,12-18-354 0 0,0 1 0 0 0,4-1 354 0 0,-21 25-1 0 0,14-24-147 0 0,-16 32 250 0 0,0-1 0 0 0,1 1 0 0 0,0 0 0 0 0,0-1 0 0 0,1 1 0 0 0,0 0 0 0 0,0 0 0 0 0,1 4-102 0 0,0-6 47 0 0,-1 0 0 0 0,0 0 0 0 0,-1 0 0 0 0,-1 6-47 0 0,2-7 25 0 0,-1 0 0 0 0,0 0 0 0 0,1 0 0 0 0,0 0 0 0 0,0 0 1 0 0,1-1-1 0 0,0 5-25 0 0,5 8 15 0 0,-4-14-15 0 0,-1 0 0 0 0,0 0 0 0 0,0 0 0 0 0,0 0 0 0 0,-1 0-1 0 0,1 0 1 0 0,0 2 0 0 0,-3 12 0 0 0,1-15 0 0 0,1 0 0 0 0,0 1 0 0 0,0-1 0 0 0,0 0 0 0 0,0 1 0 0 0,0-1 0 0 0,0 1 0 0 0,0-1 0 0 0,1 0 0 0 0,-1 1 0 0 0,4 8 0 0 0,-2-5 0 0 0,0 1 0 0 0,0 0 0 0 0,-1-1 0 0 0,0 1 0 0 0,0 0 0 0 0,0 7 0 0 0,-1-8-30 0 0,1-1 0 0 0,0 1-1 0 0,0 0 1 0 0,0 0-1 0 0,1-1 1 0 0,-1 1 0 0 0,1 0-1 0 0,1-1 1 0 0,-1 0 0 0 0,1 1-1 0 0,0-1 1 0 0,0 0-1 0 0,1-1 1 0 0,-1 1 30 0 0,-1-3-89 0 0,-1 0 0 0 0,1-1 0 0 0,-1 1 0 0 0,1-1 0 0 0,0 1 0 0 0,-1-1 0 0 0,1 0 0 0 0,0 0 0 0 0,0 0 0 0 0,0 0 0 0 0,0 0 0 0 0,0 0 0 0 0,0 0 0 0 0,0-1-1 0 0,1 1 1 0 0,-1-1 0 0 0,0 1 0 0 0,0-1 0 0 0,0 0 0 0 0,1 0 0 0 0,0 0 89 0 0,20-4-3271 0 0,-5-3 1550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511 154 2304 0 0,'1'-2'167'0'0,"0"0"-1"0"0,0-1 1 0 0,-1 0-1 0 0,1 0 1 0 0,-1 0-1 0 0,1 1 0 0 0,-1-1 1 0 0,0 0-1 0 0,0 0 1 0 0,-1 0-1 0 0,1 0 1 0 0,0 1-1 0 0,-1-1 1 0 0,0 0-1 0 0,1 0 1 0 0,-2-1-167 0 0,2 2 473 0 0,-1 0 0 0 0,1 0 1 0 0,0 0-1 0 0,0 0 0 0 0,0 0 0 0 0,0 0 0 0 0,0 0 1 0 0,0 0-1 0 0,0 0 0 0 0,1 0 0 0 0,-1-1-473 0 0,1 1 378 0 0,-1 0-1 0 0,1 0 1 0 0,-1 0-1 0 0,0-1 0 0 0,0 1 1 0 0,0 0-1 0 0,0 0 1 0 0,0 0-1 0 0,0 0 0 0 0,-1 0 1 0 0,1 0-1 0 0,-1-2-377 0 0,-2-14 1526 0 0,4 16-1417 0 0,-1 1-1 0 0,0-1 1 0 0,0 1 0 0 0,0 0-1 0 0,0-1 1 0 0,-1 1 0 0 0,1 0-1 0 0,0-1 1 0 0,-1 1 0 0 0,1 0-1 0 0,0-1 1 0 0,-1 1 0 0 0,0 0-1 0 0,1 0 1 0 0,-1-1 0 0 0,0 1-1 0 0,1 0 1 0 0,-1 0 0 0 0,0 0-1 0 0,0 0 1 0 0,0 0 0 0 0,0 0-1 0 0,0 0-108 0 0,-1 0 181 0 0,0 1-1 0 0,0-1 1 0 0,0 0-1 0 0,1 1 1 0 0,-1 0-1 0 0,0-1 1 0 0,0 1-1 0 0,0 0 1 0 0,0 0-1 0 0,0 0 1 0 0,0 0 0 0 0,1 1-1 0 0,-1-1 1 0 0,0 0-1 0 0,0 1 1 0 0,0-1-1 0 0,0 1 1 0 0,1 0-1 0 0,-1-1 1 0 0,0 1-1 0 0,1 0 1 0 0,-1 0-1 0 0,0 0 1 0 0,1 1-181 0 0,-4 1 123 0 0,0 0 0 0 0,0 1 0 0 0,0 0 0 0 0,1 0 1 0 0,0 0-1 0 0,0 1 0 0 0,-1 1-123 0 0,-4 7 224 0 0,1 1 0 0 0,1 0 0 0 0,-3 7-224 0 0,-5 11 93 0 0,12-26-93 0 0,0 1 0 0 0,1-1 0 0 0,0 1 0 0 0,0-1-1 0 0,1 1 1 0 0,-1 6 0 0 0,1-4 4 0 0,0-1 0 0 0,-1 0 0 0 0,-3 7-4 0 0,4-9 6 0 0,-1 1-1 0 0,1-1 1 0 0,0 0 0 0 0,0 0 0 0 0,1 1-1 0 0,-1-1 1 0 0,2 0 0 0 0,-1 0 0 0 0,1 1-1 0 0,0 1-5 0 0,-1-4 0 0 0,1 1 0 0 0,0-1 0 0 0,0 0-1 0 0,1 1 1 0 0,-1-1 0 0 0,1 0-1 0 0,0 0 1 0 0,0 0 0 0 0,0 0-1 0 0,1 0 1 0 0,-1 0 0 0 0,1-1 0 0 0,0 1-1 0 0,3 2 1 0 0,-4-4 0 0 0,0 0 0 0 0,0 0 0 0 0,1-1 0 0 0,-1 1 1 0 0,1 0-1 0 0,0-1 0 0 0,-1 0 0 0 0,1 0 0 0 0,0 1 0 0 0,0-2 0 0 0,0 1 0 0 0,0 0 0 0 0,0-1 0 0 0,0 1 0 0 0,0-1 0 0 0,2 0 0 0 0,-1 0-1 0 0,0-1 1 0 0,-1 0-1 0 0,1 0 0 0 0,0 0 1 0 0,0-1-1 0 0,-1 1 0 0 0,1-1 1 0 0,-1 0-1 0 0,1 0 1 0 0,8-4-11 0 0,-9 4-4 0 0,0 0-1 0 0,0 0 0 0 0,-1 0 1 0 0,1 0-1 0 0,-1 0 1 0 0,1-1-1 0 0,-1 1 0 0 0,0-1 1 0 0,0 0-1 0 0,0 0 0 0 0,0 1 1 0 0,0-1-1 0 0,1-3 16 0 0,12-17-173 0 0,-13 22 149 0 0,-1-1 0 0 0,1 1 0 0 0,-1-1-1 0 0,0 1 1 0 0,0-1 0 0 0,1 0 0 0 0,-1 0-1 0 0,0 0 1 0 0,-1 0 0 0 0,1 0 0 0 0,0 0-1 0 0,-1 0 1 0 0,1 0 0 0 0,-1 0 0 0 0,1 0 0 0 0,-1 0-1 0 0,0-1 25 0 0,1 1-32 0 0,0 0 1 0 0,-1 1-1 0 0,1-1 0 0 0,0 0 0 0 0,0 1 0 0 0,0-1 1 0 0,0 1-1 0 0,0-1 0 0 0,0 1 0 0 0,1-1 32 0 0,-1 2-18 0 0,0-1 1 0 0,-1 1-1 0 0,1-1 0 0 0,0 0 1 0 0,-1 1-1 0 0,1-1 0 0 0,-1 1 1 0 0,1-1-1 0 0,-1 0 1 0 0,1 0-1 0 0,-1 1 0 0 0,1-1 1 0 0,-1 0-1 0 0,0 0 0 0 0,1 0 1 0 0,-1 1-1 0 0,0-1 0 0 0,0 0 1 0 0,0 0-1 0 0,1 0 0 0 0,-1 0 1 0 0,0 0-1 0 0,0 1 0 0 0,0-1 1 0 0,-1 0-1 0 0,1 0 18 0 0,1 0-19 0 0,0 0-1 0 0,0 0 1 0 0,0 0 0 0 0,0 1-1 0 0,0-1 1 0 0,0 0 0 0 0,0 1-1 0 0,0-1 1 0 0,0 1 0 0 0,0-1-1 0 0,0 1 1 0 0,0 0 0 0 0,0-1-1 0 0,1 1 20 0 0,-1 0-7 0 0,1 0-1 0 0,-1 0 1 0 0,1 1 0 0 0,-1-1-1 0 0,0 0 1 0 0,1 1-1 0 0,-1-1 1 0 0,0 1-1 0 0,0-1 1 0 0,1 1-1 0 0,-1 0 1 0 0,0-1 0 0 0,0 1-1 0 0,0 0 1 0 0,0 0-1 0 0,0 0 1 0 0,1 0 7 0 0,-1 0-6 0 0,0 0 6 0 0,0-1 0 0 0,0 1 0 0 0,-1 0 0 0 0,1-1-1 0 0,-1 1 1 0 0,1-1 0 0 0,0 1 0 0 0,-1 0 0 0 0,1 0-1 0 0,-1-1 1 0 0,0 1 0 0 0,1 0 0 0 0,-1 0 0 0 0,0-1 0 0 0,1 1-1 0 0,-1 0 1 0 0,0 0 0 0 0,0 0 0 0 0,1 0 0 0 0,-1 0-1 0 0,0-1 1 0 0,0 1 0 0 0,0 0 0 0 0,0 1-4 0 0,0-1 0 0 0,0 1 0 0 0,0-1 0 0 0,0 0 0 0 0,1 1 0 0 0,-1-1-1 0 0,1 1 1 0 0,-1-1 0 0 0,1 0 0 0 0,-1 0 0 0 0,1 1 0 0 0,0-1 4 0 0,1 1-1 0 0,-1 0 1 0 0,1 1-1 0 0,-1-1 1 0 0,0 0-1 0 0,0 0 1 0 0,0 1-1 0 0,0-1 1 0 0,0 1-1 0 0,0-1 1 0 0,0 1-1 0 0,-1-1 1 0 0,0 1-1 0 0,1-1 1 0 0,-1 1-1 0 0,0-1 1 0 0,0 1-1 0 0,0 0 1 0 0,-1-1-1 0 0,1 1 1 0 0,0-1-1 0 0,-1 2 1 0 0,-1 8 10 0 0,1 0-1 0 0,0 1 0 0 0,0-1 0 0 0,2 0 0 0 0,0 1-9 0 0,-1 0 7 0 0,1 1-1 0 0,-2 0 1 0 0,0-1-1 0 0,-1 4-6 0 0,-4 24 0 0 0,-1 36 0 0 0,5-56 0 0 0,-1-1-1 0 0,-2 1 1 0 0,0 3 0 0 0,-1-1 34 0 0,1 1 0 0 0,1 7-34 0 0,-1 5 52 0 0,-8 24-52 0 0,-3 25 25 0 0,15-75-17 0 0,0-1 0 0 0,-1 1-1 0 0,0 0 1 0 0,-1 0-1 0 0,0-1 1 0 0,-1 0 0 0 0,-4 10-8 0 0,6-17 1 0 0,-7 15 25 0 0,0-1 0 0 0,-4 3-26 0 0,9-14 20 0 0,-1 1 0 0 0,1-1 0 0 0,-1-1-1 0 0,0 1 1 0 0,-1 0 0 0 0,1-1 0 0 0,-4 2-20 0 0,6-5 6 0 0,0 1-1 0 0,-1-1 1 0 0,1 0 0 0 0,0 0 0 0 0,-1 0 0 0 0,1 0 0 0 0,0-1 0 0 0,-1 1 0 0 0,1-1 0 0 0,-1 0-1 0 0,1 0 1 0 0,0 0 0 0 0,-1-1 0 0 0,1 1 0 0 0,-1-1 0 0 0,1 1 0 0 0,0-1 0 0 0,-2-1-6 0 0,-11-4 42 0 0,0 0 0 0 0,0-1-1 0 0,-4-4-41 0 0,2 2 11 0 0,5 3-11 0 0,1-1 0 0 0,1-1 0 0 0,-1 1 0 0 0,1-2 0 0 0,-6-6 0 0 0,-11-8-92 0 0,-12-5 92 0 0,18 12-79 0 0,0-1 0 0 0,1 0 0 0 0,-4-7 79 0 0,-19-31-1695 0 0,44 54 1515 0 0,-1 1-1 0 0,0-1 0 0 0,1 0 0 0 0,0 1 0 0 0,-1-1 1 0 0,1 0-1 0 0,-1 0 0 0 0,1 1 0 0 0,0-1 0 0 0,-1 0 1 0 0,1 0-1 0 0,0 0 0 0 0,0 1 0 0 0,0-1 0 0 0,0 0 1 0 0,0 0-1 0 0,0 0 0 0 0,0 0 0 0 0,0 1 0 0 0,0-1 181 0 0,0 1-1703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2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417 101 7632 0 0,'-23'-33'665'0'0,"12"18"-506"0"0,7 11 58 0 0,0-1 0 0 0,0 1 0 0 0,0 0 0 0 0,0 0 0 0 0,0 1 0 0 0,-1-1 0 0 0,0 1 0 0 0,0 0 0 0 0,0 0 1 0 0,0 0-1 0 0,0 1 0 0 0,0 0 0 0 0,-1 0 0 0 0,1 0 0 0 0,-1 1 0 0 0,1 0 0 0 0,-1 0 0 0 0,0 0 0 0 0,1 1 0 0 0,-1-1 1 0 0,0 1-1 0 0,0 1 0 0 0,1-1 0 0 0,-1 1 0 0 0,0 0 0 0 0,1 0 0 0 0,-1 1 0 0 0,1 0 0 0 0,-1 0 0 0 0,1 0 0 0 0,0 0 0 0 0,0 1 1 0 0,-5 3-218 0 0,1 1 321 0 0,-1 1 0 0 0,1 0 0 0 0,1 1 0 0 0,0 0 1 0 0,0 0-1 0 0,0 1 0 0 0,1 0 0 0 0,-4 8-321 0 0,-7 16 396 0 0,2 1 0 0 0,-1 4-396 0 0,0 0 241 0 0,5-7-93 0 0,1 1 0 0 0,2-1-1 0 0,1 2 1 0 0,1-1 0 0 0,3 1 0 0 0,-1 9-148 0 0,5-36 11 0 0,0 1 0 0 0,0 0 0 0 0,1-1 1 0 0,0 1-1 0 0,0-1 0 0 0,0 0 0 0 0,1 1 1 0 0,0-1-1 0 0,1 0 0 0 0,0 0 0 0 0,0 0 1 0 0,0 0-1 0 0,1-1 0 0 0,2 4-11 0 0,-2-10 43 0 0,2-2-32 0 0,0 0 1 0 0,-1-1 0 0 0,1 0-1 0 0,-1 0 1 0 0,1 0-1 0 0,-1-1 1 0 0,0 0 0 0 0,0 0-1 0 0,0 0 1 0 0,-1 0 0 0 0,1-1-1 0 0,-1 0 1 0 0,0 0-1 0 0,-1 0 1 0 0,1 0 0 0 0,-1 0-1 0 0,0-2-11 0 0,10-17 22 0 0,-2 0 0 0 0,-1-1 0 0 0,3-15-22 0 0,-2 9 11 0 0,5-20-116 0 0,-3-1 0 0 0,3-24 105 0 0,-12 54-22 0 0,-3 12 12 0 0,-1 7-22 0 0,1 6 64 0 0,15 70 385 0 0,3 7-18 0 0,6 38 30 0 0,-18-84-188 0 0,-6-28-222 0 0,-1 0 0 0 0,1 0 1 0 0,1 0-1 0 0,-1 0 0 0 0,1 0 1 0 0,0-1-1 0 0,0 1 0 0 0,1 0 1 0 0,0-1-1 0 0,0 0 0 0 0,2 4-19 0 0,5 7 0 0 0,-10-15 0 0 0,0 0 0 0 0,1 1 0 0 0,0-1 0 0 0,-1 0 0 0 0,1 0 0 0 0,0 1 0 0 0,0-1 0 0 0,0 0 0 0 0,0 0 0 0 0,0 0 0 0 0,0 0 0 0 0,0 0 0 0 0,0 0 0 0 0,0 0 0 0 0,0 0 0 0 0,0-1 0 0 0,1 2 0 0 0,1-1-25 0 0,-1 0-1 0 0,1-1 1 0 0,-1 1-1 0 0,1 0 1 0 0,-1-1-1 0 0,1 0 1 0 0,-1 1-1 0 0,1-1 0 0 0,-1 0 1 0 0,1 0-1 0 0,-1 0 1 0 0,1-1-1 0 0,0 1 1 0 0,-1-1-1 0 0,1 1 1 0 0,-1-1-1 0 0,0 0 1 0 0,1 0-1 0 0,-1 0 0 0 0,0 0 1 0 0,1 0-1 0 0,-1 0 1 0 0,0-1-1 0 0,0 1 1 0 0,0-1 25 0 0,4-3-43 0 0,-1 0 1 0 0,0 0-1 0 0,0-1 1 0 0,-1 0-1 0 0,0 0 1 0 0,0 0-1 0 0,2-3 43 0 0,3-6-70 0 0,-4 6 28 0 0,0 0 1 0 0,-1 0 0 0 0,0 0-1 0 0,0-3 42 0 0,0 1-41 0 0,1 1 0 0 0,-1 0-1 0 0,2-1 42 0 0,8-16-212 0 0,7-17 212 0 0,-13 27-20 0 0,18-55-220 0 0,-25 70 206 0 0,8 14 203 0 0,-6-5-118 0 0,0 0 1 0 0,0 0-1 0 0,0 0 1 0 0,-1 0-1 0 0,0 1 1 0 0,-1-1-1 0 0,1 6-51 0 0,0 9 249 0 0,-1 22-249 0 0,0-7 299 0 0,4 30-299 0 0,-4-63 22 0 0,-1-1-12 0 0,0 1 0 0 0,1-1-1 0 0,-1 1 1 0 0,1-1 0 0 0,0 0 0 0 0,0 1-1 0 0,1-1 1 0 0,-1 0 0 0 0,1 0 0 0 0,-1 0-1 0 0,2 1-9 0 0,4 5 23 0 0,3-1 20 0 0,-8-8-35 0 0,0 1-1 0 0,0-1 1 0 0,1 0 0 0 0,-1 0 0 0 0,0 0 0 0 0,0 0 0 0 0,0 0 0 0 0,0 0 0 0 0,0-1 0 0 0,0 1 0 0 0,1-1 0 0 0,-1 1-1 0 0,0-1 1 0 0,0 0 0 0 0,0 0 0 0 0,-1 0 0 0 0,1 0 0 0 0,0 0 0 0 0,0 0 0 0 0,0 0 0 0 0,0-1-8 0 0,5-4 25 0 0,0 0 1 0 0,-1-1 0 0 0,1 1 0 0 0,2-5-26 0 0,9-16 29 0 0,0 0 1 0 0,-2-2-1 0 0,-1 0 0 0 0,5-16-29 0 0,-3 6-56 0 0,-8 17-236 0 0,1 0-1 0 0,6-8 293 0 0,-15 28-80 0 0,-1 2 9 0 0,1 3 18 0 0,7 31 91 0 0,-1 0 0 0 0,-2 1 1 0 0,0 22-39 0 0,-4-47-8 0 0,7 70 45 0 0,-6-69-77 0 0,1 1 0 0 0,0-1 0 0 0,0 0 0 0 0,1 0 0 0 0,4 8 40 0 0,-6-14-81 0 0,1 1 0 0 0,1-1 0 0 0,-1 0 0 0 0,1 1 0 0 0,-1-2 0 0 0,1 1 0 0 0,1 0 0 0 0,4 3 81 0 0,-6-6-67 0 0,0 1 1 0 0,0-1-1 0 0,0-1 1 0 0,1 1-1 0 0,-1 0 1 0 0,1-1-1 0 0,-1 0 0 0 0,1 0 1 0 0,0 0-1 0 0,0 0 1 0 0,-1 0-1 0 0,1-1 1 0 0,0 1-1 0 0,3-1 67 0 0,3-1-220 0 0,0 0 0 0 0,-1 0 1 0 0,1-1-1 0 0,0 0 0 0 0,-1-1 0 0 0,1 0 0 0 0,-1-1 0 0 0,0 1 1 0 0,0-2-1 0 0,5-2 220 0 0,15-11-1984 0 0,0-2 1 0 0,9-9 1983 0 0,-16 13-1453 0 0,3-3-2180 0 0,9-10 3633 0 0,-27 22-328 0 0,1-1-1 0 0,-1 1 1 0 0,-1-1 0 0 0,0-1-1 0 0,0 1 1 0 0,1-4 328 0 0,10-17-425 0 0,-8 15 700 0 0,-1 0 1 0 0,6-14-276 0 0,-12 22 355 0 0,0 1 1 0 0,-1-1-1 0 0,1 0 0 0 0,-1 1 1 0 0,0-1-1 0 0,-1 0 1 0 0,1 0-1 0 0,-1 0 1 0 0,0 1-1 0 0,-1-2-355 0 0,1 5 174 0 0,-1 0 1 0 0,1-1-1 0 0,-1 1 1 0 0,0 0-1 0 0,0 0 1 0 0,0 0-1 0 0,0 0 1 0 0,0 0-1 0 0,0 1 1 0 0,0-1-1 0 0,-1 0-174 0 0,-7-14 981 0 0,7 12-753 0 0,0 1 0 0 0,-1-1 0 0 0,1 1 1 0 0,-1-1-1 0 0,0 1 0 0 0,0 0 0 0 0,0 0 0 0 0,0 0 0 0 0,0 0 0 0 0,-1 1 1 0 0,1-1-1 0 0,-1 1 0 0 0,1 0 0 0 0,-1 0 0 0 0,0 0 0 0 0,0 1 0 0 0,0-1 1 0 0,0 1-1 0 0,0 0 0 0 0,-1 0 0 0 0,1 1 0 0 0,0-1 0 0 0,0 1 1 0 0,-1 0-1 0 0,1 0 0 0 0,0 0 0 0 0,0 0 0 0 0,-1 1 0 0 0,1 0 0 0 0,0 0 1 0 0,0 0-1 0 0,0 0 0 0 0,0 1 0 0 0,-2 0-228 0 0,-5 4 486 0 0,-24 15 714 0 0,33-19-1122 0 0,-1 0 0 0 0,1 0 0 0 0,0 0-1 0 0,0 0 1 0 0,-1 0 0 0 0,2 1 0 0 0,-1-1 0 0 0,0 1 0 0 0,0-1 0 0 0,1 1 0 0 0,-1 1-78 0 0,-10 19 432 0 0,9-19-347 0 0,0 1 0 0 0,1-1 0 0 0,0 1 0 0 0,0 0 0 0 0,-1 1-85 0 0,1 0 49 0 0,-4 14 51 0 0,0 0 0 0 0,2 0 0 0 0,0 1 0 0 0,1 0 0 0 0,0 17-100 0 0,3-34 0 0 0,0 1 0 0 0,1 0 0 0 0,0-1 0 0 0,-1 1 0 0 0,2-1 0 0 0,-1 1 0 0 0,0-1 0 0 0,1 1 0 0 0,0 0 0 0 0,6 6-13 0 0,-6-10 7 0 0,-1 0 0 0 0,0 0 0 0 0,1 0 0 0 0,-1 0 0 0 0,1 0 0 0 0,-1 0 1 0 0,1-1-1 0 0,0 1 0 0 0,-1-1 0 0 0,1 1 0 0 0,0-1 0 0 0,-1 1 0 0 0,1-1 0 0 0,0 0 0 0 0,0 0 0 0 0,-1 0 0 0 0,1 0 0 0 0,0 0 1 0 0,0 0-1 0 0,-1 0 0 0 0,1-1 0 0 0,0 1 0 0 0,0-1 6 0 0,5-2-8 0 0,0 1 0 0 0,0-1 0 0 0,-1-1 1 0 0,1 1-1 0 0,0-2 8 0 0,6-2-2 0 0,-6 2-27 0 0,0 0 0 0 0,0 0 1 0 0,-1-1-1 0 0,1 0 0 0 0,-1 0 1 0 0,-1 0-1 0 0,5-6 29 0 0,15-16-146 0 0,-12 14 15 0 0,0-1 1 0 0,-1 0 0 0 0,0 0-1 0 0,-2-2 1 0 0,1 1-1 0 0,2-9 131 0 0,16-21-432 0 0,-27 44 347 0 0,-2 4 76 0 0,0 0 0 0 0,1 1 0 0 0,0-1 0 0 0,-1 0 0 0 0,1 1 0 0 0,0-1 0 0 0,0 0 0 0 0,0 0 9 0 0,5 17 97 0 0,5 65 235 0 0,-6-39-252 0 0,2-1 0 0 0,2 1 0 0 0,5 10-80 0 0,-13-51-29 0 0,0 1 0 0 0,1 0-1 0 0,-1-1 1 0 0,1 1 0 0 0,1-1-1 0 0,-1 0 1 0 0,0 1 0 0 0,1-1-1 0 0,0-1 1 0 0,0 1 0 0 0,0 0-1 0 0,1-1 1 0 0,-1 1 0 0 0,1-1-1 0 0,3 2 30 0 0,-6-4-46 0 0,0-1 1 0 0,0 1-1 0 0,0-1 0 0 0,0 1 0 0 0,0-1 0 0 0,0 0 0 0 0,0 1 1 0 0,0-1-1 0 0,0 0 0 0 0,1 0 0 0 0,-1 0 0 0 0,0 0 0 0 0,0 0 1 0 0,0 0-1 0 0,0 0 0 0 0,0 0 0 0 0,0 0 0 0 0,0-1 0 0 0,1 1 1 0 0,-1 0-1 0 0,0-1 46 0 0,25-13-3382 0 0,-14 4 1670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164 226 4144 0 0,'-2'-4'72'0'0,"0"2"1"0"0,0-1 0 0 0,-1 0-1 0 0,1 0 1 0 0,-1 1 0 0 0,0-1-73 0 0,-11-11 4 0 0,11 10-19 0 0,-30-38 1888 0 0,-14-24 2694 0 0,34 46-3478 0 0,-19-28 2179 0 0,27 40-1940 0 0,7 5 574 0 0,-1 3-1836 0 0,1 0 0 0 0,-1 1 0 0 0,0-1-1 0 0,1 1 1 0 0,-1-1 0 0 0,0 1 0 0 0,0 0 0 0 0,1-1 0 0 0,-1 1-1 0 0,0 0 1 0 0,0 0 0 0 0,1 0-66 0 0,63 53 1143 0 0,8 1-385 0 0,48 48-758 0 0,-68-51 41 0 0,-27-25-29 0 0,0-1-1 0 0,18 11-11 0 0,34 30-73 0 0,-34-28-299 0 0,-34-28 255 0 0,-8-8-7348 0 0,-13-13 1725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7 846 3680 0 0,'0'0'284'0'0,"-1"8"-176"0"0,-1-1 574 0 0,1-6-296 0 0,1 0 1 0 0,-1 0 0 0 0,1 1 0 0 0,-1-1-1 0 0,1 0 1 0 0,0 1 0 0 0,0-1-1 0 0,0 0 1 0 0,0 1 0 0 0,0-1 0 0 0,0 0-1 0 0,0 1 1 0 0,0 0-387 0 0,1 0 872 0 0,-1-2-243 0 0,0 0-49 0 0,0 0 18 0 0,0 0 116 0 0,0 0 57 0 0,0 0 12 0 0,0 0-9 0 0,0 0-39 0 0,9-5 691 0 0,-3 0-1024 0 0,-1 0-1 0 0,0-1 1 0 0,0 1-1 0 0,0-1 0 0 0,3-5-401 0 0,7-9 488 0 0,-9 13-438 0 0,-1 0 1 0 0,0 0-1 0 0,0-1 1 0 0,-1 0-1 0 0,0 0 0 0 0,0 0 1 0 0,-1-1-51 0 0,10-20 60 0 0,15-33 9 0 0,-4-1 0 0 0,6-26-69 0 0,12-34 56 0 0,-18 58-135 0 0,4-26 79 0 0,-21 64-49 0 0,-1 0 0 0 0,-2 0-1 0 0,0-1 1 0 0,-1-24 49 0 0,-4 36-85 0 0,0 1 0 0 0,-3-16 85 0 0,4 30 0 0 0,0 1 0 0 0,0 0 0 0 0,0-1 0 0 0,0 1 0 0 0,0-1 0 0 0,0 1 1 0 0,0-1-1 0 0,0 1 0 0 0,0 0 0 0 0,0-1 0 0 0,0 1 0 0 0,-1 0 0 0 0,1-1 0 0 0,0 1 0 0 0,0-1 0 0 0,0 1 0 0 0,0 0 0 0 0,-1-1 0 0 0,1 1 0 0 0,0 0 0 0 0,-1 0 0 0 0,1-1 0 0 0,0 1 0 0 0,0 0 0 0 0,-1-1 0 0 0,1 1 0 0 0,0 0 0 0 0,-1 0 0 0 0,1 0 0 0 0,-1-1 0 0 0,1 1 0 0 0,0 0 0 0 0,-1 0 0 0 0,1 0 0 0 0,-1 0 0 0 0,0 0 0 0 0,0 1 0 0 0,0-1 0 0 0,1 0 0 0 0,-1 1-1 0 0,0-1 1 0 0,0 1 0 0 0,0 0 0 0 0,0-1 0 0 0,1 1 0 0 0,-1 0 0 0 0,0-1 0 0 0,1 1 0 0 0,-1 0-1 0 0,0 0 1 0 0,-19 30 12 0 0,3 10 15 0 0,2 2-1 0 0,-9 35-26 0 0,-7 55 0 0 0,12-58 70 0 0,4 0-1 0 0,3 1 0 0 0,2 18-69 0 0,7-63 86 0 0,3 0 0 0 0,0 1 0 0 0,2-1 0 0 0,5 25-86 0 0,-5-46 42 0 0,0 0 0 0 0,1-1 0 0 0,0 1-1 0 0,0-1 1 0 0,1 0 0 0 0,1 1 0 0 0,-1-2-1 0 0,5 6-41 0 0,-7-10 36 0 0,0-1 0 0 0,1 0 0 0 0,-1 1 0 0 0,1-1 0 0 0,0 0 0 0 0,0-1 0 0 0,0 1 0 0 0,0 0 0 0 0,0-1-1 0 0,1 0 1 0 0,-1 0 0 0 0,1 0 0 0 0,0 0 0 0 0,-1 0 0 0 0,1-1 0 0 0,0 0 0 0 0,0 0 0 0 0,0 0 0 0 0,0 0-1 0 0,0 0 1 0 0,4-1-36 0 0,2 0-12 0 0,1-1-1 0 0,-1 0 0 0 0,1-1 1 0 0,-1 0-1 0 0,0 0 1 0 0,0-1-1 0 0,0-1 0 0 0,0 1 1 0 0,5-5 12 0 0,-5 3-729 0 0,0-1-1 0 0,0 0 1 0 0,0-1 0 0 0,-1 0-1 0 0,3-4 730 0 0,5-8-6727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58 139 3224 0 0,'-4'-8'283'0'0,"1"-7"-266"0"0,-3-5 304 0 0,0 7 4844 0 0,6 11-4798 0 0,-1 0 0 0 0,1 0-1 0 0,-1 0 1 0 0,0 1 0 0 0,0-1-1 0 0,0 0 1 0 0,0 0 0 0 0,0 1-1 0 0,0-1 1 0 0,-1 1 0 0 0,1-1-1 0 0,0 1 1 0 0,-1-1 0 0 0,0 1-367 0 0,1 0 872 0 0,0 1-647 0 0,1-1 1 0 0,-1 1-1 0 0,0-1 1 0 0,1 1 0 0 0,-1 0-1 0 0,0 0 1 0 0,0-1-1 0 0,0 1 1 0 0,1 0-1 0 0,-1 0 1 0 0,0 0 0 0 0,0 0-1 0 0,0 0 1 0 0,0 0-1 0 0,0 0-225 0 0,-7 58 2175 0 0,11 47-830 0 0,-2-93-1220 0 0,0-1 0 0 0,0 0 0 0 0,1 0 0 0 0,1 1-125 0 0,3 19 212 0 0,-4-17-88 0 0,1 1-1 0 0,1-1 1 0 0,0 0 0 0 0,3 5-124 0 0,-4-12 56 0 0,0 0 0 0 0,0 0 0 0 0,1 0 0 0 0,0 0 0 0 0,1 0 0 0 0,0-1 0 0 0,0 0 0 0 0,5 6-56 0 0,-8-11 9 0 0,-1 0 0 0 0,1 0 1 0 0,-1 1-1 0 0,1-2 0 0 0,0 1 0 0 0,-1 0 0 0 0,1 0 0 0 0,0 0 1 0 0,-1-1-1 0 0,1 1 0 0 0,0-1 0 0 0,0 1 0 0 0,0-1 1 0 0,-1 0-1 0 0,1 0 0 0 0,0 0 0 0 0,0 0 0 0 0,0 0 1 0 0,0 0-1 0 0,-1 0 0 0 0,1-1 0 0 0,0 1 0 0 0,0-1-9 0 0,6-1 27 0 0,-1-1-1 0 0,0 0 1 0 0,0-1-1 0 0,0 1 1 0 0,0-2-27 0 0,1 0 9 0 0,0 0 9 0 0,-1 0 0 0 0,0-1 0 0 0,0 0 0 0 0,-1 0 0 0 0,1 0 0 0 0,-1-1 0 0 0,4-8-18 0 0,13-11 26 0 0,-19 21-26 0 0,0 0 0 0 0,0-1 0 0 0,0 1 0 0 0,-1-1 0 0 0,0 0 0 0 0,0 0 0 0 0,0 0 0 0 0,0-4 0 0 0,-2 7-9 0 0,1 1-1 0 0,-1-1 0 0 0,1 1 0 0 0,-1 0 1 0 0,1-1-1 0 0,0 1 0 0 0,0 0 0 0 0,0 0 10 0 0,-1 0-12 0 0,1 1-1 0 0,-1 0 0 0 0,0 0 0 0 0,0 0 0 0 0,0-1 1 0 0,0 1-1 0 0,0-1 0 0 0,0 1 0 0 0,0-1 0 0 0,-1 1 1 0 0,1-1-1 0 0,0 1 0 0 0,-1-1 0 0 0,0 0 0 0 0,1 1 1 0 0,-1-2 12 0 0,0 2-13 0 0,0 0-1 0 0,0 0 1 0 0,0 0 0 0 0,-1 0 0 0 0,1 0 0 0 0,0 0 0 0 0,0 0 0 0 0,1 0 0 0 0,-1 0 0 0 0,0 0 0 0 0,0 0 0 0 0,0 0 0 0 0,1 0-1 0 0,-1 0 1 0 0,0 0 0 0 0,1 0 0 0 0,-1 0 0 0 0,1 0 0 0 0,-1 0 0 0 0,1 0 0 0 0,0 1 0 0 0,-1-1 0 0 0,1 0 0 0 0,0 0 0 0 0,-1 1-1 0 0,1-1 1 0 0,0 0 0 0 0,0 1 0 0 0,0-1 0 0 0,0 1 0 0 0,-1-1 0 0 0,2 1 13 0 0,5-5-39 0 0,-12 3-13 0 0,-1 6 42 0 0,-5 18-44 0 0,8-19 54 0 0,2-1 0 0 0,0-1 0 0 0,-1 0 0 0 0,1 0 0 0 0,0 1 0 0 0,0-1 0 0 0,0 1 0 0 0,0-1 0 0 0,0 1 0 0 0,0-1 0 0 0,1 1 0 0 0,-1 0 0 0 0,0-1 0 0 0,1 1 0 0 0,0 0 0 0 0,-1 0 0 0 0,1-1 0 0 0,0 1 0 0 0,0 0 0 0 0,0 0 0 0 0,0-1 0 0 0,0 1 0 0 0,0 0 0 0 0,0 0 0 0 0,0 0 0 0 0,1-1 0 0 0,0 2 0 0 0,0 8 0 0 0,0-1 0 0 0,0 1 0 0 0,-1-1 0 0 0,-1 4 0 0 0,1-3 0 0 0,0-1 0 0 0,0 1 0 0 0,1 0 0 0 0,1 7 0 0 0,6 18 27 0 0,-1 2 0 0 0,0 23-27 0 0,-6-48 3 0 0,2 0 1 0 0,-1-1 0 0 0,4 9-4 0 0,-3-8 0 0 0,0-1 0 0 0,0 1-1 0 0,-1 8 1 0 0,-1 11 0 0 0,-1-20 4 0 0,0 0 0 0 0,1 1 0 0 0,1 2-4 0 0,4 17 36 0 0,-2-19-30 0 0,-2 1 0 0 0,0-1 0 0 0,0 1 0 0 0,-1-1 0 0 0,-1 1 0 0 0,-1 8-6 0 0,0 4 17 0 0,1 0-1 0 0,1 13-16 0 0,1-20 6 0 0,-2 1-1 0 0,0-1 0 0 0,-1 0 1 0 0,-1 0-1 0 0,-3 12-5 0 0,0-13 0 0 0,3-9 0 0 0,-1-1 0 0 0,1 1 0 0 0,1 0 0 0 0,0 3 0 0 0,1-7 0 0 0,0 0 0 0 0,-1 0 0 0 0,1 0 0 0 0,-1-1 0 0 0,0 1 0 0 0,0 0 0 0 0,-1 0 0 0 0,1-1 0 0 0,-1 1 0 0 0,0-1 0 0 0,0 1 0 0 0,-1-1 0 0 0,1 0 0 0 0,-1 0 0 0 0,0 0 0 0 0,-2 2 0 0 0,-11 17-2 0 0,13-19 3 0 0,1 0 1 0 0,-1 0-1 0 0,1-1 1 0 0,-1 1 0 0 0,0-1-1 0 0,0 0 1 0 0,0 0-1 0 0,-1 0 1 0 0,1 0 0 0 0,-4 2-2 0 0,-3 0 27 0 0,7-3-15 0 0,0 0 1 0 0,0 0-1 0 0,0 0 1 0 0,0-1-1 0 0,0 0 0 0 0,0 1 1 0 0,0-1-1 0 0,0 0 1 0 0,0-1-1 0 0,-1 1 0 0 0,1-1 1 0 0,0 1-1 0 0,-1-1 1 0 0,1 0-1 0 0,-3 0-12 0 0,-3-3 10 0 0,1 0 1 0 0,0 0-1 0 0,0-1 0 0 0,0 1 1 0 0,0-2-1 0 0,1 1 1 0 0,0-1-1 0 0,-1-1 0 0 0,-5-5-10 0 0,8 6-11 0 0,0 0-1 0 0,0 0 0 0 0,1-1 0 0 0,-1 1 1 0 0,1-1-1 0 0,1 0 0 0 0,-1-1 0 0 0,1 1 1 0 0,-2-4 11 0 0,-1-7-56 0 0,0 1 0 0 0,1-1 0 0 0,-1-7 56 0 0,2-3-169 0 0,1 0 0 0 0,1 0 0 0 0,1 0 0 0 0,3-15 169 0 0,1 10-500 0 0,1 0 0 0 0,2 1 0 0 0,7-21 500 0 0,-12 49-48 0 0,4-12-253 0 0,1 0-1 0 0,1 0 1 0 0,0 1-1 0 0,1 0 1 0 0,0 0 0 0 0,1 1-1 0 0,3-3 302 0 0,26-42-1153 0 0,-30 45 854 0 0,1 1 0 0 0,0-1-1 0 0,1 2 1 0 0,0-1-1 0 0,1 1 1 0 0,0 1-1 0 0,5-4 300 0 0,-13 12-66 0 0,8-9-348 0 0,-1 1 1 0 0,0-2-1 0 0,2-4 414 0 0,-3 4-385 0 0,1 0 0 0 0,0 1 0 0 0,2 0 385 0 0,27-22-766 0 0,-16 14-557 0 0,16-17 1323 0 0,-8 7-1418 0 0,11-8 1418 0 0,-15 14-890 0 0,0 0-1 0 0,8-14 891 0 0,-15 17-326 0 0,1 0-1 0 0,1 2 0 0 0,1-1 327 0 0,22-18 176 0 0,-9 12 598 0 0,-29 21-523 0 0,0-1 1 0 0,-1 0-1 0 0,1 0 0 0 0,-1 0 0 0 0,0-1 0 0 0,2-2-251 0 0,-3 3 376 0 0,-1 0 0 0 0,1 1-1 0 0,0-1 1 0 0,0 1 0 0 0,1 0-1 0 0,-1 1 1 0 0,1-1 0 0 0,6-2-376 0 0,-12 6 104 0 0,1 0 0 0 0,-1 0 0 0 0,0 0 0 0 0,1 0 0 0 0,-1 0 0 0 0,1-1 0 0 0,-1 1 1 0 0,1 0-1 0 0,-1 0 0 0 0,1 0 0 0 0,-1-1 0 0 0,0 1 0 0 0,1 0 0 0 0,-1-1 0 0 0,0 1 1 0 0,1 0-1 0 0,-1-1 0 0 0,0 1 0 0 0,1-1 0 0 0,-1 1 0 0 0,0 0 0 0 0,0-1 0 0 0,1 1 0 0 0,-1-1 1 0 0,0 1-1 0 0,0-1 0 0 0,0 1-104 0 0,0-1 95 0 0,-1 1 0 0 0,1 0 0 0 0,0-1 0 0 0,-1 1 0 0 0,1 0 0 0 0,-1-1 0 0 0,1 1 0 0 0,-1 0 0 0 0,1-1 0 0 0,-1 1 0 0 0,1 0 0 0 0,-1 0 0 0 0,1-1 1 0 0,-1 1-1 0 0,1 0 0 0 0,-1 0 0 0 0,0 0 0 0 0,1 0-95 0 0,-30-3 2049 0 0,18 3-1575 0 0,8 0-304 0 0,-1-1-1 0 0,0 1 0 0 0,1 1 0 0 0,-1-1 1 0 0,1 1-1 0 0,-1-1 0 0 0,1 1 1 0 0,-1 1-1 0 0,1-1 0 0 0,0 0 0 0 0,-3 2-169 0 0,-19 7 513 0 0,-5 3-234 0 0,2-1 17 0 0,27-11-200 0 0,2-1-1 0 0,1 11 8 0 0,0-10-98 0 0,-1 1 0 0 0,1-1 0 0 0,0 1 0 0 0,-1-1 0 0 0,1 1 1 0 0,0-1-1 0 0,0 0 0 0 0,0 0 0 0 0,0 1 0 0 0,0-1 0 0 0,0 0 1 0 0,0 0-1 0 0,1 1-5 0 0,0 0 0 0 0,0-1 0 0 0,0 1 0 0 0,0 0 0 0 0,-1 0-1 0 0,1 0 1 0 0,-1 0 0 0 0,1 2 0 0 0,0-1-5 0 0,0-1-1 0 0,0 1 1 0 0,0 0-1 0 0,1-1 1 0 0,-1 1-1 0 0,1-1 1 0 0,-1 1-1 0 0,2-1 6 0 0,-2 0-3 0 0,1 1 1 0 0,0-1-1 0 0,-1 1 0 0 0,1-1 0 0 0,-1 1 0 0 0,0 0 1 0 0,0 0-1 0 0,0-1 0 0 0,0 2 0 0 0,0 0 3 0 0,3 5-24 0 0,-1 0-1 0 0,2 0 0 0 0,-1-1 1 0 0,1 0-1 0 0,4 5 25 0 0,-2-2-31 0 0,-6-10 29 0 0,-1 1 1 0 0,-1-1 0 0 0,1 1-1 0 0,0 0 1 0 0,0 0 0 0 0,0-1-1 0 0,-1 1 1 0 0,1 0 0 0 0,-1 0 0 0 0,0 0-1 0 0,1 1 2 0 0,-1-1 0 0 0,0 0 0 0 0,1 0 1 0 0,-1 0-1 0 0,1 1 0 0 0,0-1 0 0 0,0 0 0 0 0,-1-1 0 0 0,1 1 0 0 0,2 2 0 0 0,0 1 0 0 0,-1-3 0 0 0,-1 0 0 0 0,0 0 0 0 0,1 0 0 0 0,-1 0 0 0 0,0 0 0 0 0,0 0 0 0 0,0 0 0 0 0,0 1 0 0 0,0-1 0 0 0,-1 0 0 0 0,1 1 0 0 0,-1-1 0 0 0,1 0 0 0 0,-1 1 0 0 0,0-1 0 0 0,0 1 0 0 0,0-1 0 0 0,0 0 0 0 0,-1 2 0 0 0,1-1 0 0 0,0-1 1 0 0,0 1-1 0 0,0-1 0 0 0,0 0 0 0 0,1 1 0 0 0,-1-1 0 0 0,0 0 0 0 0,1 0 0 0 0,0 1 0 0 0,3 17-14 0 0,-5-11-13 0 0,1-1 1 0 0,-1 0-1 0 0,0 0 0 0 0,-1 1 1 0 0,0-1-1 0 0,0 0 0 0 0,-1 0 1 0 0,-2 5 26 0 0,2-9-26 0 0,0 1 0 0 0,0-1 0 0 0,0 0 0 0 0,0 0 0 0 0,-1-1 0 0 0,1 1 0 0 0,-1-1 0 0 0,0 0 0 0 0,0 1 0 0 0,0-2 0 0 0,-1 1 0 0 0,1 0 0 0 0,-1-1 0 0 0,1 0 0 0 0,-1 0 0 0 0,0 0 0 0 0,0-1 0 0 0,0 0 0 0 0,-1 1 26 0 0,-5 0 1 0 0,1-1-1 0 0,-1 0 1 0 0,0-1-1 0 0,1 0 1 0 0,-1 0 0 0 0,1-1-1 0 0,-1 0 1 0 0,1-1-1 0 0,-1-1 1 0 0,-2 0-1 0 0,0-1 57 0 0,8 3 17 0 0,1 0 1 0 0,0 0-1 0 0,0 0 1 0 0,0-1-1 0 0,0 1 1 0 0,0-1 0 0 0,0 0-1 0 0,0-1 1 0 0,0 1-1 0 0,-2-3-74 0 0,11-4 136 0 0,2-2-136 0 0,-5 8 0 0 0,0-1 0 0 0,0 1 0 0 0,1-1 0 0 0,-1 1 0 0 0,1 0 0 0 0,3-3 0 0 0,4-1-11 0 0,-8 5-5 0 0,1 0 0 0 0,0 0 0 0 0,0 0 0 0 0,-1-1 1 0 0,1 1-1 0 0,1-3 16 0 0,7-7-65 0 0,0 0 0 0 0,0 1 0 0 0,2 1 0 0 0,-1 0 0 0 0,6-3 65 0 0,16-13-161 0 0,-6 3-95 0 0,1 2 0 0 0,11-6 256 0 0,-16 9-163 0 0,-21 15 144 0 0,0 0 0 0 0,0 0 0 0 0,1 0 0 0 0,-1 1 0 0 0,1-1 0 0 0,0 1 0 0 0,0 0 19 0 0,7-3-31 0 0,21-11-82 0 0,-28 15 125 0 0,-1 0-1 0 0,0-1 1 0 0,1 1-1 0 0,-1 0 0 0 0,0 1 1 0 0,1-1-1 0 0,-1 1 1 0 0,1-1-1 0 0,-1 1 0 0 0,1 0 1 0 0,0 0-12 0 0,-3 1 21 0 0,1 0 1 0 0,-1-1 0 0 0,0 1-1 0 0,1 0 1 0 0,-1-1 0 0 0,0 1-1 0 0,0 0 1 0 0,0 0 0 0 0,1 0-1 0 0,-1 0 1 0 0,0 0 0 0 0,-1 0-1 0 0,2 1-21 0 0,1 2 64 0 0,-1-3-40 0 0,-1 0-1 0 0,0 1 0 0 0,1-1 1 0 0,-1 1-1 0 0,0 0 1 0 0,0-1-1 0 0,0 1 1 0 0,0 0-1 0 0,0 0 1 0 0,0 0-1 0 0,-1 0 1 0 0,1 0-1 0 0,-1 0 1 0 0,1 0-1 0 0,-1 0-23 0 0,1 0 21 0 0,-1 0-1 0 0,1 0 0 0 0,-1 0 0 0 0,1 0 0 0 0,0 0 0 0 0,0 0 1 0 0,0-1-1 0 0,0 1 0 0 0,0 0 0 0 0,0 0 0 0 0,0-1 0 0 0,0 1 1 0 0,1-1-21 0 0,7 8 68 0 0,-7-8-56 0 0,0 0-1 0 0,-1 0 1 0 0,1 0 0 0 0,-1 1-1 0 0,1-1 1 0 0,-1 1 0 0 0,0-1 0 0 0,0 1-1 0 0,1 0 1 0 0,-1-1 0 0 0,0 1-1 0 0,0 0 1 0 0,-1 0 0 0 0,1 0-1 0 0,0-1 1 0 0,-1 1 0 0 0,1 0 0 0 0,-1 0-1 0 0,1 1-11 0 0,0 2 32 0 0,0 0 0 0 0,1 1 0 0 0,0-1 0 0 0,0 0 0 0 0,1 1-32 0 0,0 0 51 0 0,0 0 0 0 0,-1 1 0 0 0,1-1 0 0 0,-1 4-51 0 0,-1-3 11 0 0,-1-5-2 0 0,1 0-1 0 0,-1 0 1 0 0,0 0-1 0 0,1 0 1 0 0,-1 0-1 0 0,1 0 0 0 0,0 0 1 0 0,0 2-9 0 0,1-1 6 0 0,-1-3-3 0 0,-1 1 1 0 0,1 0-1 0 0,0 0 1 0 0,-1 0-1 0 0,0 0 1 0 0,1-1 0 0 0,-1 1-1 0 0,0 0 1 0 0,1 0-1 0 0,-1 0 1 0 0,0 0-1 0 0,0 0 1 0 0,0 0-1 0 0,0 0 1 0 0,1 0-1 0 0,-2 0 1 0 0,1 0-1 0 0,0 0 1 0 0,0 0-1 0 0,0 0 1 0 0,0 0-4 0 0,-4 11 13 0 0,5 0-40 0 0,-2-12-13 0 0,-1 2-31 0 0,1-1-112 0 0,1-1-17 0 0,7 0-1555 0 0,-6 0 31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3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11976 0 0,'0'0'528'0'0,"0"0"112"0"0,0 0-512 0 0,0 0-128 0 0,0 0 0 0 0,0 0 0 0 0,15 3 536 0 0,-15-3 72 0 0,0 13 24 0 0,3-2 0 0 0,7-2-1272 0 0,-2-1-248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69 259 11520 0 0,'3'-4'3544'0'0,"10"-6"-1364"0"0,-6 5-1664 0 0,1-1 1 0 0,-1 0-1 0 0,0 0 1 0 0,1-2-517 0 0,-5 4 126 0 0,1 1 0 0 0,0-1 0 0 0,0 1 0 0 0,0-1 0 0 0,3-1-126 0 0,-2 2 95 0 0,-1 0 0 0 0,0-1 0 0 0,0 1 0 0 0,0-1 0 0 0,3-3-95 0 0,9-12 216 0 0,-13 17-217 0 0,-1-1 0 0 0,1 0 0 0 0,-1 0 0 0 0,1 0 0 0 0,-1 0 0 0 0,0 0 0 0 0,0 0 0 0 0,0-1 0 0 0,-1 1 0 0 0,1-1 0 0 0,-1 1 0 0 0,0-1 0 0 0,0 0 0 0 0,1-3 1 0 0,1-4-113 0 0,-3 9 100 0 0,0 1-1 0 0,1 0 0 0 0,-1 0 0 0 0,0 0 0 0 0,1 0 1 0 0,-1-1-1 0 0,0 1 0 0 0,0 0 0 0 0,0 0 0 0 0,0-1 0 0 0,0 1 1 0 0,0 0-1 0 0,0 0 0 0 0,-1 0 0 0 0,1-1 0 0 0,0 1 1 0 0,-1 0-1 0 0,1 0 0 0 0,-1-1 14 0 0,-1-2-47 0 0,1 3 25 0 0,0 0 1 0 0,0-1-1 0 0,0 1 0 0 0,1 0 0 0 0,-1-1 0 0 0,1 1 1 0 0,-1 0-1 0 0,1-1 0 0 0,-1 1 0 0 0,1-1 1 0 0,0 1-1 0 0,0 0 0 0 0,-1-1 0 0 0,1 1 0 0 0,0-1 1 0 0,0 1-1 0 0,1-1 0 0 0,-1 1 0 0 0,0 0 0 0 0,0-1 22 0 0,0 1-1 0 0,0 0 0 0 0,0 1 0 0 0,0-1 0 0 0,0 0-1 0 0,0 1 1 0 0,-1-1 0 0 0,1 1 0 0 0,0-1-1 0 0,0 0 1 0 0,-1 1 0 0 0,1-1 0 0 0,0 1 0 0 0,-1-1-1 0 0,1 1 1 0 0,-1-1 0 0 0,1 1 0 0 0,-1-1-1 0 0,1 1 1 0 0,-1-1 0 0 0,1 1 0 0 0,-1 0 0 0 0,1-1-1 0 0,-1 1 1 0 0,0 0 0 0 0,1-1 0 0 0,-1 1-1 0 0,1 0 1 0 0,-1 0 0 0 0,0 0 0 0 0,1 0 0 0 0,-1 0-1 0 0,0-1 1 0 0,1 1 0 0 0,-1 0 0 0 0,0 0 1 0 0,0 0 113 0 0,-8-3-8 0 0,-16-3-105 0 0,14 9-21 0 0,5 1 4 0 0,0-1-1 0 0,0 1 1 0 0,0 1 0 0 0,1-1 0 0 0,-1 1-1 0 0,1 0 1 0 0,0 0 0 0 0,1 0-1 0 0,-1 1 1 0 0,1 0 0 0 0,0 0 17 0 0,-8 14 183 0 0,1 0 1 0 0,-7 18-184 0 0,-6 12-44 0 0,22-46 80 0 0,0 1 0 0 0,0 0-1 0 0,0-1 1 0 0,0 1 0 0 0,1 0-1 0 0,0 0 1 0 0,0 0-1 0 0,0 0 1 0 0,0 0 0 0 0,1 0-1 0 0,0 4-35 0 0,0-4 52 0 0,-1 0 0 0 0,1 0-1 0 0,-1 0 1 0 0,-1 0 0 0 0,1 0-52 0 0,0-1 52 0 0,0-1 0 0 0,0 1 0 0 0,0 0 0 0 0,1-1 1 0 0,-1 1-1 0 0,1 0 0 0 0,0 0 0 0 0,0-1 0 0 0,1 5-52 0 0,0-6 58 0 0,-1 1 0 0 0,1 0 0 0 0,0 0 0 0 0,0 0 0 0 0,0 0 0 0 0,0-1 0 0 0,0 1 0 0 0,0 0 0 0 0,1-1 0 0 0,0 1 0 0 0,-1-1 0 0 0,1 0 0 0 0,0 0 0 0 0,0 1 0 0 0,0-1 0 0 0,0 0 0 0 0,1-1 0 0 0,-1 1 0 0 0,1 0 0 0 0,-1-1 0 0 0,1 1 0 0 0,-1-1 0 0 0,1 0 0 0 0,0 0-58 0 0,0 0 44 0 0,0 0-1 0 0,0-1 0 0 0,0 1 1 0 0,0-1-1 0 0,0 0 0 0 0,0 0 1 0 0,0 0-1 0 0,0-1 0 0 0,2 1-43 0 0,4-1 32 0 0,-5 1-24 0 0,0-1 0 0 0,0 1 0 0 0,0-1 0 0 0,1 0 0 0 0,-1 0 0 0 0,0 0 0 0 0,0-1 1 0 0,0 1-1 0 0,-1-1 0 0 0,1 0 0 0 0,0 0 0 0 0,-1 0 0 0 0,1-1-8 0 0,8-6-61 0 0,-1-1-1 0 0,0 0 0 0 0,1-2 62 0 0,17-15-407 0 0,-25 23 329 0 0,0 0 1 0 0,-1 0-1 0 0,1 0 1 0 0,-1 0-1 0 0,0-1 0 0 0,0 0 78 0 0,5-7-231 0 0,-6 10 174 0 0,0-1 1 0 0,0 1 0 0 0,0 0 0 0 0,1 0-1 0 0,-1 0 1 0 0,0 1 0 0 0,1-1 0 0 0,2-1 56 0 0,-3 2-39 0 0,1 0 1 0 0,-1 0-1 0 0,0-1 1 0 0,0 1 0 0 0,0-1-1 0 0,0 1 1 0 0,-1-1 0 0 0,1 0-1 0 0,0 0 1 0 0,-1 0-1 0 0,1 0 1 0 0,-1 0 38 0 0,1 0 0 0 0,-1 0 0 0 0,1 0-1 0 0,-1 1 1 0 0,1-1 0 0 0,0 0 0 0 0,-1 1 0 0 0,1-1-1 0 0,0 1 1 0 0,0 0 0 0 0,0-1 0 0 0,0 1 0 0 0,0 0-1 0 0,0 0 1 0 0,1 0 0 0 0,-1 1 0 0 0,0-1 0 0 0,0 1-1 0 0,1-1 1 0 0,-1 1 0 0 0,2-1 0 0 0,-2 1 136 0 0,0 0 21 0 0,40 0 699 0 0,-41 1-834 0 0,1-1 0 0 0,-1 1 0 0 0,0-1 0 0 0,0 1 0 0 0,0-1 0 0 0,0 1 0 0 0,0-1 0 0 0,0 1 0 0 0,0 0 0 0 0,0 0 0 0 0,0-1 0 0 0,0 1 0 0 0,0 1-22 0 0,2 0 28 0 0,-1 1-15 0 0,1 0 0 0 0,0 0 1 0 0,-1 0-1 0 0,0 0 0 0 0,0 0 1 0 0,0 1-1 0 0,0-1 1 0 0,0 1-14 0 0,9 15 102 0 0,-9-16-87 0 0,0 0-1 0 0,0 1 1 0 0,-1-1 0 0 0,1 1-1 0 0,-1-1 1 0 0,0 1 0 0 0,0 0-1 0 0,0-1 1 0 0,-1 1 0 0 0,1 0-1 0 0,-1 0 1 0 0,0-1 0 0 0,0 1-1 0 0,0 0-14 0 0,0-2 4 0 0,0 0 0 0 0,0 0-1 0 0,1 0 1 0 0,-1 0-1 0 0,1-1 1 0 0,0 1 0 0 0,-1 0-1 0 0,1 0 1 0 0,1 0-4 0 0,-2-1 2 0 0,1 0 1 0 0,-1 0-1 0 0,1 0 1 0 0,-1 0-1 0 0,1 0 1 0 0,-1 0-1 0 0,0 0 1 0 0,0 0-1 0 0,1 0 1 0 0,-1 0-1 0 0,0 0 0 0 0,0 0 1 0 0,0 0-1 0 0,0 0 1 0 0,0 1-1 0 0,0-1-2 0 0,-5 8 15 0 0,5-8-13 0 0,-1 0 0 0 0,1 0 1 0 0,-1 0-1 0 0,1 0 1 0 0,-1 0-1 0 0,1 0 1 0 0,0 0-1 0 0,-1 0 0 0 0,1 0 1 0 0,0 0-1 0 0,0 0 1 0 0,0 0-1 0 0,0 0 0 0 0,0 0 1 0 0,0 0-1 0 0,0 0 1 0 0,0 0-1 0 0,0 0 0 0 0,0 0 1 0 0,1 0-1 0 0,-1 0 1 0 0,0 0-1 0 0,1 0 0 0 0,-1 0-2 0 0,1 0 0 0 0,-1 0 0 0 0,0 0 0 0 0,1 0 0 0 0,-1-1 0 0 0,0 1 0 0 0,0 0 0 0 0,1 0 0 0 0,-1 0 0 0 0,0 0 0 0 0,0 0 0 0 0,0 0 0 0 0,0 0 0 0 0,0-1 0 0 0,-1 1 0 0 0,1 0 0 0 0,0 0 0 0 0,0 0 0 0 0,0 0 0 0 0,-1 0 0 0 0,1-1 0 0 0,-1 2 0 0 0,-4 6 0 0 0,-5-4 0 0 0,10-4 0 0 0,-1 0 0 0 0,1 0 0 0 0,0 0 0 0 0,0 0 0 0 0,-1 0 0 0 0,1 0 0 0 0,0 0 0 0 0,0 0 0 0 0,0 0 0 0 0,-1 0 0 0 0,1-1 0 0 0,0 1 0 0 0,0 0 0 0 0,0 0 0 0 0,-1 0 0 0 0,1 0 0 0 0,0 0 0 0 0,0-1 0 0 0,0 1 0 0 0,-1 0 0 0 0,1 0 0 0 0,0 0 0 0 0,0 0 0 0 0,0-1 0 0 0,0 1 0 0 0,0 0 0 0 0,0 0 0 0 0,0-1 0 0 0,-1 1 0 0 0,-1-6 2 0 0,0-1-1 0 0,0 1 0 0 0,0-1 1 0 0,1 1-1 0 0,0-1 0 0 0,0 0 1 0 0,1 0-1 0 0,0 0 0 0 0,0 1 1 0 0,0-2-2 0 0,0 6 6 0 0,0 1 0 0 0,0-1 0 0 0,0 0 0 0 0,0 1 0 0 0,0-1 0 0 0,-1 1-1 0 0,1-1 1 0 0,0 0 0 0 0,-1 1 0 0 0,0-1 0 0 0,1 0-6 0 0,-1 1 0 0 0,0 0 1 0 0,1 0-1 0 0,0 0 0 0 0,-1-1 0 0 0,1 1 0 0 0,0 0 0 0 0,-1 0 0 0 0,1-1 0 0 0,0 1 0 0 0,0 0 0 0 0,0-1 0 0 0,0 1 0 0 0,0 0 0 0 0,1 0 0 0 0,-1-1 0 0 0,2-3 19 0 0,0-1 0 0 0,0 1 0 0 0,1-1 0 0 0,2-2-19 0 0,3-8 216 0 0,-6 12-147 0 0,1 0-1 0 0,0 0 1 0 0,0 1 0 0 0,0-1-1 0 0,0 1 1 0 0,0-1-1 0 0,1 1 1 0 0,0 0-1 0 0,-1 0 1 0 0,5-2-69 0 0,42-23 366 0 0,-9 10-68 0 0,0 2-1 0 0,20-3-297 0 0,-22 6 69 0 0,-14 6-69 0 0,0 1 0 0 0,8 0 0 0 0,6-1 0 0 0,-29 4-33 0 0,-1 0 0 0 0,0-1 0 0 0,1 1 0 0 0,-1-2-1 0 0,-1 1 1 0 0,1-1 0 0 0,-1-1 0 0 0,0 0 0 0 0,3-2 33 0 0,-10 7-12 0 0,0 1 10 0 0,-1 0-1 0 0,1 0 1 0 0,-1 0 0 0 0,0-1-1 0 0,1 1 1 0 0,-1 0 0 0 0,1 0 0 0 0,-1-1-1 0 0,0 1 1 0 0,1 0 0 0 0,-1-1-1 0 0,0 1 1 0 0,1-1 0 0 0,-1 1 0 0 0,0 0-1 0 0,0-1 1 0 0,0 1 0 0 0,1-1-1 0 0,-1 1 1 0 0,0 0 0 0 0,0-1-1 0 0,0 1 1 0 0,0-1 0 0 0,0 1 0 0 0,0-1-1 0 0,1 1 1 0 0,-1-1 0 0 0,0 1-1 0 0,-1-1 1 0 0,1 1 0 0 0,0-1-1 0 0,0 1 1 0 0,0-1 0 0 0,0 1 0 0 0,0-1 2 0 0,-2-7-62 0 0,-5 1 50 0 0,6 7 9 0 0,-1-1 0 0 0,1 1 0 0 0,-1 0 1 0 0,1 0-1 0 0,-1 0 0 0 0,1 0 0 0 0,-1 0 0 0 0,1 0 0 0 0,-1 0 0 0 0,1 0 0 0 0,-1 0 0 0 0,1 1 0 0 0,-1-1 0 0 0,1 0 0 0 0,-1 1 1 0 0,1 0-1 0 0,-1-1 0 0 0,1 1 0 0 0,0 0 0 0 0,-1-1 0 0 0,1 1 0 0 0,0 0 0 0 0,0 0 0 0 0,-1 1 3 0 0,-2 2 3 0 0,-1 0 1 0 0,1 0-1 0 0,0 0 1 0 0,1 1-1 0 0,-4 4-3 0 0,-3 9 18 0 0,1 0 1 0 0,0 1-1 0 0,1 0 0 0 0,1 1 0 0 0,1 0 1 0 0,-1 10-19 0 0,-7 18 61 0 0,12-39-55 0 0,0-1 0 0 0,1 1 1 0 0,0 0-1 0 0,0 4-6 0 0,0 7 39 0 0,0-11-38 0 0,1 0 0 0 0,1 1 0 0 0,-1-1 0 0 0,2 0 0 0 0,-1 0 0 0 0,1 0 0 0 0,0 0 0 0 0,1 0 0 0 0,0 0 0 0 0,4 6-1 0 0,-7-12 0 0 0,2 1 0 0 0,12 6 0 0 0,-12-9-5 0 0,1 1 0 0 0,0-1 1 0 0,0 0-1 0 0,-1 0 0 0 0,1 0 0 0 0,0-1 0 0 0,0 1 0 0 0,0-1 0 0 0,0 1 0 0 0,0-1 0 0 0,0 0 0 0 0,0 0 1 0 0,0-1-1 0 0,0 1 0 0 0,0-1 0 0 0,0 1 0 0 0,0-1 0 0 0,0 0 0 0 0,0 0 0 0 0,0 0 0 0 0,-1 0 0 0 0,1-1 0 0 0,0 1 1 0 0,0-2 4 0 0,5-2-25 0 0,0 0 1 0 0,0-1-1 0 0,-1 1 0 0 0,0-2 1 0 0,0 1-1 0 0,-1-1 1 0 0,3-3 24 0 0,25-29-104 0 0,-20 24 54 0 0,-1-1 0 0 0,0-1-1 0 0,6-11 51 0 0,35-59-744 0 0,-24 39 389 0 0,-26 43 423 0 0,0 0 0 0 0,0 0 0 0 0,0 0 0 0 0,1 0 0 0 0,0 1 1 0 0,0 0-1 0 0,2-1-68 0 0,-6 4 264 0 0,-1 1-22 0 0,0 0-115 0 0,2 1-51 0 0,0 1-63 0 0,0 0-1 0 0,0 0 1 0 0,-1 0-1 0 0,1 0 1 0 0,-1 0 0 0 0,0 0-1 0 0,1 0 1 0 0,-1 1-1 0 0,0-1 1 0 0,0 0 0 0 0,0 1-1 0 0,-1-1 1 0 0,1 1-1 0 0,0-1 1 0 0,-1 1-13 0 0,1 7 57 0 0,0 0 0 0 0,0 0 0 0 0,-2 3-57 0 0,1-7 25 0 0,0 12 76 0 0,-2 0-1 0 0,-1 5-100 0 0,1-11 34 0 0,1 0-1 0 0,0 0 0 0 0,0 0 1 0 0,2 1-1 0 0,-1 1-33 0 0,1-8 7 0 0,0 3 2 0 0,0-1 0 0 0,0 1 0 0 0,1-1 1 0 0,0 0-1 0 0,0 0 0 0 0,1 0 0 0 0,0 0 0 0 0,4 8-9 0 0,-6-15 0 0 0,0 1-1 0 0,0-1 0 0 0,0 0 1 0 0,0 0-1 0 0,1 1 0 0 0,-1-1 1 0 0,0 0-1 0 0,1 0 0 0 0,-1 0 1 0 0,0 0-1 0 0,1 0 1 0 0,-1-1-1 0 0,1 1 0 0 0,0 0 1 0 0,-1-1-1 0 0,1 1 0 0 0,-1-1 1 0 0,1 1-1 0 0,0-1 0 0 0,0 0 1 0 0,-1 0-1 0 0,1 0 0 0 0,0 0 1 0 0,-1 0-1 0 0,1 0 1 0 0,0 0-1 0 0,-1-1 0 0 0,1 1 1 0 0,1-1 0 0 0,5-1-10 0 0,0-2 0 0 0,0 1 0 0 0,-1-1 0 0 0,1 0 0 0 0,4-3 10 0 0,2-2-22 0 0,9-5-160 0 0,-1-1 1 0 0,12-11 181 0 0,-24 19-67 0 0,5-5-13 0 0,-9 6 38 0 0,1 1 1 0 0,0-1 0 0 0,0 2 0 0 0,0-1-1 0 0,1 1 1 0 0,5-2 41 0 0,11-5-67 0 0,-20 8 72 0 0,0 1 0 0 0,0 0 0 0 0,0 0 0 0 0,1 1 0 0 0,-1-1 0 0 0,2 1-5 0 0,-4 0 16 0 0,0 1-1 0 0,0 0 1 0 0,0 0 0 0 0,0 0 0 0 0,0 0 0 0 0,0 1 0 0 0,0-1 0 0 0,0 1-1 0 0,0-1 1 0 0,0 1 0 0 0,-1-1 0 0 0,1 1 0 0 0,0 0 0 0 0,0 0 0 0 0,0 0-1 0 0,-1 0 1 0 0,2 1-16 0 0,7 6 58 0 0,1 0 0 0 0,-2 1 0 0 0,1 0 0 0 0,-1 0 0 0 0,-1 1 0 0 0,1 0 0 0 0,-2 1 0 0 0,1 0 0 0 0,-2 0 0 0 0,1 1 0 0 0,0 3-58 0 0,3 5 5 0 0,1 0 1 0 0,0-1-1 0 0,9 9-5 0 0,-5-6-94 0 0,-11-14-168 0 0,1-1 0 0 0,0-1-1 0 0,0 1 1 0 0,1-1 0 0 0,0 0 0 0 0,0 0-1 0 0,3 1 263 0 0,12 8-980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807 351 5528 0 0,'-5'-9'327'0'0,"1"1"0"0"0,0-1 0 0 0,0 0 0 0 0,0 0 0 0 0,1 0 1 0 0,1-1-1 0 0,-1-2-327 0 0,-6-20 2328 0 0,-4-19 32 0 0,12 40-2146 0 0,-1 1-1 0 0,-1 0 0 0 0,1 0 1 0 0,-2 0-1 0 0,1 1 0 0 0,-2-1 1 0 0,0 0-214 0 0,-9-20 679 0 0,8 19-69 0 0,1 0-1 0 0,-1 0 1 0 0,-7-8-610 0 0,11 16 151 0 0,0 1 1 0 0,0-1-1 0 0,-1 1 0 0 0,1 0 0 0 0,-1-1 0 0 0,1 1 0 0 0,-1 0 0 0 0,0 1 0 0 0,1-1 0 0 0,-1 0 1 0 0,0 1-1 0 0,0-1 0 0 0,-1 1 0 0 0,1 0 0 0 0,0 0 0 0 0,-1 0-151 0 0,3 1 35 0 0,-1 0 1 0 0,1 0-1 0 0,0 0 1 0 0,0 0-1 0 0,-1 0 0 0 0,1 1 1 0 0,0-1-1 0 0,0 0 1 0 0,0 1-1 0 0,0-1 0 0 0,-1 1 1 0 0,1-1-1 0 0,0 1 0 0 0,0-1 1 0 0,0 1-1 0 0,0 0 1 0 0,0 0-1 0 0,0-1 0 0 0,0 1 1 0 0,1 0-1 0 0,-1 0 1 0 0,0 0-1 0 0,0 0 0 0 0,1 0 1 0 0,-1 0-1 0 0,0 0 0 0 0,0 1-35 0 0,-3 5 91 0 0,1 1-1 0 0,-1 0 0 0 0,-1 8-90 0 0,1-4 78 0 0,-3 7-16 0 0,1 1 1 0 0,1-1-1 0 0,1 1 0 0 0,-1 19-62 0 0,-3 85 171 0 0,6-67-78 0 0,-3 245-36 0 0,5-278-66 0 0,1 332-73 0 0,-1-336 70 0 0,0 43-99 0 0,-4 2 111 0 0,3-45-16 0 0,-2-1-1 0 0,0-1 0 0 0,-2 1 1 0 0,0 0-1 0 0,-4 9 17 0 0,7-21 7 0 0,-1-1-1 0 0,0 0 1 0 0,0-1-1 0 0,-1 1 0 0 0,1 0 1 0 0,-1-1-1 0 0,0 0 1 0 0,-1 0-1 0 0,-1 2-6 0 0,4-5 14 0 0,0-1-1 0 0,0 1 0 0 0,0 0 1 0 0,-1-1-1 0 0,1 1 0 0 0,-1-1 1 0 0,1 0-1 0 0,-1 0 0 0 0,1 0 1 0 0,-1 0-1 0 0,1 0 1 0 0,-1-1-1 0 0,0 1 0 0 0,0-1 1 0 0,1 0-1 0 0,-1 1 0 0 0,0-1 1 0 0,0-1-1 0 0,1 1 1 0 0,-1 0-1 0 0,0-1 0 0 0,0 1 1 0 0,0-1-14 0 0,-9-2 37 0 0,1-1 0 0 0,-1 0 0 0 0,1-1 0 0 0,0 0 0 0 0,0-1 0 0 0,1 0 0 0 0,-1 0 0 0 0,1-2 0 0 0,1 1 0 0 0,-7-6-37 0 0,-37-38 164 0 0,27 28-43 0 0,1-2 0 0 0,1 0 0 0 0,2-1 0 0 0,0-1-1 0 0,-1-6-120 0 0,8 8 6 0 0,2 6 12 0 0,1 0 0 0 0,2-1 0 0 0,0-1 0 0 0,-5-16-18 0 0,12 29 9 0 0,-3-8 21 0 0,2 1 0 0 0,0-1-1 0 0,0 0 1 0 0,2 0 0 0 0,-1-4-30 0 0,3 15-43 0 0,0 1 1 0 0,0-1 0 0 0,0 1-1 0 0,1-1 1 0 0,-1 1-1 0 0,1 0 1 0 0,0-1 0 0 0,1 1-1 0 0,-1 0 1 0 0,1 0 0 0 0,0-1-1 0 0,-1 1 1 0 0,2 1-1 0 0,-1-1 1 0 0,0 0 0 0 0,1 0-1 0 0,0 1 1 0 0,0 0-1 0 0,0-1 1 0 0,0 1 0 0 0,3-2 42 0 0,-1 1-584 0 0,1 0 1 0 0,-1 1-1 0 0,1 0 1 0 0,0 0-1 0 0,0 0 1 0 0,0 0-1 0 0,0 1 1 0 0,1 0 583 0 0,15-3-6229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135 358 3680 0 0,'0'0'284'0'0,"1"-1"-36"0"0,2-1 87 0 0,-1-1 0 0 0,1 1 0 0 0,-1-1 0 0 0,0 0 0 0 0,0 1 0 0 0,0-1 0 0 0,-1 0 0 0 0,1 0 0 0 0,-1 0-1 0 0,1-1 1 0 0,0-1-335 0 0,-2 3 208 0 0,1 0 0 0 0,0-1 1 0 0,-1 1-1 0 0,1 0 0 0 0,-1-1 0 0 0,0 1 0 0 0,0 0 0 0 0,0-1 0 0 0,0 1 0 0 0,0 0 0 0 0,-1-1 0 0 0,1 1 0 0 0,-1 0 0 0 0,1 0 0 0 0,-1-1 0 0 0,0 1 0 0 0,0 0 0 0 0,0-1-208 0 0,-3-5 1427 0 0,-1-1-858 0 0,-5-1-81 0 0,-9-6 598 0 0,18 15-1019 0 0,0 1 0 0 0,0-1 0 0 0,0 1-1 0 0,0 0 1 0 0,0-1 0 0 0,0 1 0 0 0,0 0 0 0 0,0 0 0 0 0,0 0 0 0 0,0-1 0 0 0,0 1 0 0 0,0 0-1 0 0,-1 1 1 0 0,1-1 0 0 0,0 0 0 0 0,0 0 0 0 0,0 0 0 0 0,0 1 0 0 0,0-1 0 0 0,0 0 0 0 0,-1 1-67 0 0,0 0 97 0 0,-1 0 1 0 0,0 0 0 0 0,0 1 0 0 0,1-1 0 0 0,-1 0 0 0 0,1 1 0 0 0,-1 0 0 0 0,1 0 0 0 0,0 0 0 0 0,0 0 0 0 0,-1 0 0 0 0,1 0 0 0 0,1 0 0 0 0,-1 1 0 0 0,0-1 0 0 0,1 1 0 0 0,-2 1-98 0 0,-6 13 115 0 0,1 0 0 0 0,1 0 0 0 0,1 1 0 0 0,0 0 0 0 0,1 1 1 0 0,1-1-1 0 0,0 1 0 0 0,2 0 0 0 0,0 0 0 0 0,1 0 0 0 0,1 0 0 0 0,1 0 1 0 0,1 0-1 0 0,1 1-115 0 0,15 46 133 0 0,-17-61-126 0 0,1 0 0 0 0,0 0-1 0 0,0 0 1 0 0,0-1 0 0 0,0 1-1 0 0,1 0 1 0 0,2 3-7 0 0,-3-5 27 0 0,0-1-1 0 0,0 1 1 0 0,1 0-1 0 0,-1-1 1 0 0,1 1-1 0 0,-1-1 1 0 0,1 0-1 0 0,0 0 1 0 0,0 0-1 0 0,0 0 1 0 0,0 0-1 0 0,1 0-26 0 0,0-1 14 0 0,0-1 1 0 0,-1 1-1 0 0,1-1 0 0 0,0 0 0 0 0,0 0 0 0 0,0 0 0 0 0,0 0 0 0 0,-1-1 0 0 0,1 1 0 0 0,0-1 0 0 0,-1 0 0 0 0,1 0 1 0 0,0 0-1 0 0,-1-1 0 0 0,1 1 0 0 0,-1-1 0 0 0,0 0 0 0 0,1 0 0 0 0,-1 0 0 0 0,0-1 0 0 0,1 0-14 0 0,5-5-4 0 0,0 0 0 0 0,0 0 0 0 0,0-1 0 0 0,-1 0 0 0 0,-1 0 0 0 0,3-4 4 0 0,7-12-244 0 0,-1-1 0 0 0,-1-1 0 0 0,-1 0 0 0 0,-1-1 0 0 0,5-19 244 0 0,-5-5-1381 0 0,6-45 1381 0 0,-2 9-863 0 0,-12 57 559 0 0,-1 0 0 0 0,-1 0 1 0 0,-1 0-1 0 0,-2-3 304 0 0,0 33 36 0 0,-1-12-118 0 0,1 12 101 0 0,0 1 0 0 0,0-1 0 0 0,0 1 0 0 0,0 0 1 0 0,0-1-1 0 0,0 1 0 0 0,0-1 0 0 0,0 1 1 0 0,0 0-1 0 0,0-1 0 0 0,0 1 0 0 0,0 0 1 0 0,-1-1-1 0 0,1 1 0 0 0,0 0 0 0 0,0-1 0 0 0,0 1 1 0 0,-1 0-1 0 0,1-1 0 0 0,0 1 0 0 0,0 0 1 0 0,-1 0-1 0 0,1-1 0 0 0,0 1 0 0 0,-1 0 1 0 0,1 0-1 0 0,0-1-19 0 0,-3 13 436 0 0,-2 13-159 0 0,4-16-152 0 0,-1 0 0 0 0,1-1 0 0 0,0 10-125 0 0,-8 200 1734 0 0,7-175-1481 0 0,1-24-107 0 0,0-1-1 0 0,1 5-145 0 0,2 31 250 0 0,-2-34-148 0 0,1 0 1 0 0,0 0 0 0 0,2-1-1 0 0,0 1 1 0 0,5 16-103 0 0,-2-15 43 0 0,-5-15-30 0 0,0 0-1 0 0,1 0 0 0 0,0-1 1 0 0,0 1-1 0 0,0-1 0 0 0,1 1 0 0 0,3 4-12 0 0,-5-9 4 0 0,-1 0-1 0 0,1 0 0 0 0,0-1 1 0 0,0 1-1 0 0,0 0 0 0 0,0 0 0 0 0,-1-1 1 0 0,1 1-1 0 0,0-1 0 0 0,0 1 1 0 0,0-1-1 0 0,0 1 0 0 0,1-1 0 0 0,-1 0 1 0 0,0 1-1 0 0,0-1 0 0 0,0 0 1 0 0,0 0-1 0 0,0 0 0 0 0,0 0 1 0 0,0 0-1 0 0,1 0 0 0 0,-1 0 0 0 0,0 0 1 0 0,0 0-1 0 0,0 0 0 0 0,0-1 1 0 0,0 1-1 0 0,0 0 0 0 0,1-1-3 0 0,3-1 7 0 0,1 0-1 0 0,-1 0 1 0 0,0-1 0 0 0,0 0-1 0 0,0 0-6 0 0,4-2-37 0 0,-1-1 0 0 0,-1 0 0 0 0,1 0 0 0 0,-1-1-1 0 0,0 0 1 0 0,0 0 0 0 0,-1-1 0 0 0,0 1-1 0 0,0-1 1 0 0,-1-1 0 0 0,3-5 37 0 0,29-47-397 0 0,-15 31 297 0 0,-22 27 90 0 0,0 3 8 0 0,0-1 1 0 0,0 1 0 0 0,1-1-1 0 0,-1 1 1 0 0,0-1-1 0 0,0 1 1 0 0,0-1-1 0 0,1 1 1 0 0,-1 0 0 0 0,0-1-1 0 0,0 1 1 0 0,1-1-1 0 0,-1 1 1 0 0,0 0-1 0 0,1-1 1 0 0,-1 1 0 0 0,1 0-1 0 0,-1-1 1 0 0,0 1-1 0 0,1 0 1 0 0,-1 0-1 0 0,1-1 1 0 0,-1 1 1 0 0,1 0 9 0 0,-1 0 0 0 0,1-1-1 0 0,-1 1 1 0 0,1 0 0 0 0,0 0 0 0 0,-1 0-1 0 0,1 0 1 0 0,-1 0 0 0 0,1 0 0 0 0,-1 0-1 0 0,1 0 1 0 0,-1 0 0 0 0,1 0 0 0 0,0 0-1 0 0,-1 0 1 0 0,1 0 0 0 0,-1 0 0 0 0,1 1-1 0 0,-1-1 1 0 0,1 0 0 0 0,-1 0 0 0 0,1 1-1 0 0,-1-1 1 0 0,1 0 0 0 0,-1 1 0 0 0,1-1 0 0 0,-1 0-1 0 0,0 1 1 0 0,1-1 0 0 0,-1 1 0 0 0,0-1-1 0 0,1 0 1 0 0,-1 1 0 0 0,0-1 0 0 0,1 1-1 0 0,-1-1 1 0 0,0 2-9 0 0,10 18 187 0 0,-3-4-44 0 0,-5-12-110 0 0,-1-1-1 0 0,1 1 1 0 0,-1-1-1 0 0,0 1 1 0 0,0 0-1 0 0,1 1-32 0 0,0 8 25 0 0,1 17 23 0 0,2 0 0 0 0,1 0 0 0 0,2-1 1 0 0,9 24-49 0 0,13-3-1134 0 0,-29-49 1014 0 0,0 0 0 0 0,0 0 0 0 0,0 0 0 0 0,0-1 0 0 0,0 1 0 0 0,-1 0 0 0 0,1-1 0 0 0,1 1 0 0 0,-1-1-1 0 0,0 1 1 0 0,0-1 0 0 0,0 0 0 0 0,0 1 0 0 0,0-1 0 0 0,0 0 0 0 0,0 0 0 0 0,1 0 0 0 0,-1 0 0 0 0,0 0 0 0 0,0 0 0 0 0,0 0-1 0 0,0 0 1 0 0,1 0 120 0 0,0 0-532 0 0,11 0-1053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7832 0 0,'0'0'602'0'0,"0"0"-186"0"0,0 0 691 0 0,0 0 344 0 0,0 0 70 0 0,0 0-138 0 0,0 0-637 0 0,-1 2-275 0 0,-4 21 516 0 0,1 1 1 0 0,1 0 0 0 0,1 0-1 0 0,1 11-987 0 0,-4 44 967 0 0,4-66-862 0 0,1 1 0 0 0,1 0 1 0 0,0 0-1 0 0,1 4-105 0 0,2 34 132 0 0,-4-40-121 0 0,0-1 0 0 0,1 1-1 0 0,0 0 1 0 0,1-1 0 0 0,0 0-1 0 0,2 6-10 0 0,-3-15 6 0 0,-1-1 0 0 0,1 1 0 0 0,-1-1 0 0 0,1 0 0 0 0,0 1 0 0 0,0-1-1 0 0,0 0 1 0 0,0 1 0 0 0,0-1 0 0 0,0 0 0 0 0,0 0 0 0 0,0 0 0 0 0,1 0-1 0 0,-1 0 1 0 0,1 0-6 0 0,-1 0 1 0 0,0-1 0 0 0,0 0 0 0 0,0 1 0 0 0,0-1 0 0 0,-1 0 0 0 0,1 0 0 0 0,0 0 0 0 0,0 0 0 0 0,0 0 0 0 0,0 0 0 0 0,0 0 0 0 0,0 0 0 0 0,0 0-1 0 0,0 0 1 0 0,0-1 0 0 0,0 1 0 0 0,0 0 0 0 0,0-1-1 0 0,3-1-2 0 0,0-1 0 0 0,0 1 0 0 0,-1-1 1 0 0,1 0-1 0 0,-1 0 0 0 0,1 0 0 0 0,2-4 2 0 0,-4 5 4 0 0,10-12-93 0 0,0-2 0 0 0,0 0 0 0 0,-2 0 0 0 0,0-1 0 0 0,1-4 89 0 0,13-29-1089 0 0,2-12 1089 0 0,-16 40-186 0 0,-5 9 94 0 0,0 0 0 0 0,3-9 92 0 0,-7 14 12 0 0,-1 7 55 0 0,0 1 40 0 0,7 12 138 0 0,7 22 232 0 0,-1 1 0 0 0,1 10-477 0 0,9 25 351 0 0,-19-58-295 0 0,2-1-1 0 0,-1 0 1 0 0,2-1-1 0 0,-1 1 1 0 0,1-1-1 0 0,1 0 1 0 0,0-1-1 0 0,0 0 1 0 0,1 0-1 0 0,0-1 1 0 0,6 4-56 0 0,-14-11 5 0 0,0 0 0 0 0,1 0 1 0 0,-1-1-1 0 0,1 1 0 0 0,-1 0 0 0 0,0-1 1 0 0,1 0-1 0 0,-1 1 0 0 0,1-1 0 0 0,-1 0 0 0 0,1 0 1 0 0,-1 1-1 0 0,1-1 0 0 0,-1 0 0 0 0,1-1 1 0 0,-1 1-1 0 0,1 0 0 0 0,-1 0 0 0 0,1-1 0 0 0,-1 1 1 0 0,1-1-6 0 0,4-1 16 0 0,1-1 1 0 0,-1 1-1 0 0,0-2 1 0 0,1 0-17 0 0,1 0 21 0 0,-1-1-37 0 0,1 0 1 0 0,-1 0-1 0 0,-1-1 0 0 0,1 0 0 0 0,-1 0 0 0 0,0 0 0 0 0,-1-1 0 0 0,1 0 0 0 0,-1 0 0 0 0,-1-1 0 0 0,4-5 16 0 0,7-17-296 0 0,-1-2 0 0 0,4-11 296 0 0,-11 24-111 0 0,-2 5-50 0 0,-1 0 1 0 0,0 0 0 0 0,0-1 0 0 0,-2 0-1 0 0,1-7 161 0 0,1-3-171 0 0,-2 21 137 0 0,-1 0 0 0 0,0 0 0 0 0,-1-1 1 0 0,1 1-1 0 0,-1 0 0 0 0,0-1 0 0 0,0 1 1 0 0,0 0-1 0 0,0 0 0 0 0,-1-1 0 0 0,0 1 1 0 0,0 0-1 0 0,-1-3 34 0 0,-2-2-43 0 0,4 9 47 0 0,0 0 1 0 0,0-1-1 0 0,0 1 0 0 0,-1-1 0 0 0,1 1 1 0 0,0-1-1 0 0,0 1 0 0 0,-1 0 0 0 0,1-1 1 0 0,0 1-1 0 0,0 0 0 0 0,-1-1 1 0 0,1 1-1 0 0,0 0 0 0 0,-1-1 0 0 0,1 1 1 0 0,-1 0-1 0 0,1 0 0 0 0,0 0 0 0 0,-1-1 1 0 0,1 1-1 0 0,-1 0 0 0 0,1 0 0 0 0,0 0 1 0 0,-1 0-1 0 0,1 0 0 0 0,-1-1 1 0 0,1 1-1 0 0,-1 0 0 0 0,1 0 0 0 0,-1 0 1 0 0,1 0-1 0 0,0 1 0 0 0,-1-1 0 0 0,1 0 1 0 0,-1 0-1 0 0,1 0 0 0 0,-1 0 1 0 0,1 0-5 0 0,-13 7 218 0 0,10-4-160 0 0,1 0 0 0 0,0 0 0 0 0,0 0 0 0 0,0 0 0 0 0,0 0 0 0 0,0 1 0 0 0,1-1 0 0 0,-1 0 0 0 0,1 1 0 0 0,0-1 0 0 0,0 1 0 0 0,0 2-58 0 0,-7 44 444 0 0,-5 62 308 0 0,12-102-674 0 0,1 0-1 0 0,1 0 0 0 0,0 1 0 0 0,0-1 1 0 0,1 2-78 0 0,2 9 133 0 0,-4-17-96 0 0,1 1 0 0 0,-1-1 0 0 0,1 0 1 0 0,1 0-1 0 0,-1 0 0 0 0,0 0 0 0 0,1 0 0 0 0,0 0 0 0 0,0 0 0 0 0,0-1 0 0 0,1 2-37 0 0,-1-3 22 0 0,-1 0 1 0 0,1-1-1 0 0,0 1 1 0 0,-1-1-1 0 0,1 1 0 0 0,0-1 1 0 0,0 0-1 0 0,0 0 1 0 0,0 0-1 0 0,0 0 1 0 0,0 0-1 0 0,1 0 0 0 0,-1 0 1 0 0,0-1-1 0 0,0 1 1 0 0,1-1-1 0 0,-1 0 0 0 0,0 1 1 0 0,0-1-1 0 0,2 0-22 0 0,0-1 7 0 0,1 1 0 0 0,-1-1 0 0 0,0 0 1 0 0,0 1-1 0 0,0-2 0 0 0,0 1 0 0 0,0 0 0 0 0,0-1 0 0 0,0 0 0 0 0,-1 0 0 0 0,1 0 0 0 0,-1 0 0 0 0,1-1 0 0 0,1-1-7 0 0,8-7-73 0 0,-1-1 0 0 0,-1 0 0 0 0,2-3 73 0 0,21-21-288 0 0,-14 17-74 0 0,-1 0-1 0 0,-1-1 0 0 0,9-13 363 0 0,-23 28-82 0 0,0-1-1 0 0,1 1 0 0 0,0 1 1 0 0,-1-1-1 0 0,2 0 0 0 0,1 0 83 0 0,-6 4-60 0 0,16 18 279 0 0,-15-14-185 0 0,-1-1 0 0 0,1 1 0 0 0,0-1 0 0 0,-1 1-1 0 0,0 0 1 0 0,0 0 0 0 0,1 0 0 0 0,-2 0 0 0 0,1 0 0 0 0,0 0 0 0 0,-1 0 0 0 0,1 0-1 0 0,-1 0 1 0 0,0 0 0 0 0,0 0 0 0 0,0 0 0 0 0,0 2-34 0 0,-1 0 37 0 0,1 1 0 0 0,1-1 0 0 0,-1 1 0 0 0,1-1 0 0 0,0 0 0 0 0,0 1-37 0 0,0 0 17 0 0,0-1 0 0 0,0 1 0 0 0,-1 0 0 0 0,1-1 0 0 0,-1 1 0 0 0,-1 1-17 0 0,0 12-9 0 0,1-1 0 0 0,1 1-1 0 0,0-1 1 0 0,1 1 0 0 0,1-1 0 0 0,1 0 0 0 0,1 0 0 0 0,0-1-1 0 0,3 5 10 0 0,-6-13-146 0 0,2 5-558 0 0,-1-10-2764 0 0,-3-4 2026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13760 0 0,'0'0'629'0'0,"-6"-7"212"0"0,5 6-799 0 0,0 0-1 0 0,-1 0 1 0 0,1-1 0 0 0,0 1-1 0 0,0-1 1 0 0,0 1-1 0 0,1 0 1 0 0,-1-1 0 0 0,0 0-1 0 0,0 1 1 0 0,1-1-1 0 0,-1 1 1 0 0,1-1 0 0 0,0 0-1 0 0,-1 1 1 0 0,1-1-1 0 0,0 0 1 0 0,0 0-42 0 0,0 1 48 0 0,0 0 1 0 0,1 0-1 0 0,-1 0 0 0 0,0 0 1 0 0,1 0-1 0 0,-1 0 1 0 0,1 1-1 0 0,-1-1 0 0 0,1 0 1 0 0,0 0-1 0 0,-1 0 0 0 0,1 0 1 0 0,0 1-1 0 0,-1-1 0 0 0,1 0 1 0 0,0 1-1 0 0,0-1 0 0 0,0 0 1 0 0,0 1-1 0 0,0-1-48 0 0,5-1 248 0 0,-1 0-1 0 0,0 0 1 0 0,1 0 0 0 0,-1 1-1 0 0,1 0 1 0 0,-1 0-1 0 0,4 0-247 0 0,15 0 343 0 0,0 1 1 0 0,0 0-1 0 0,7 3-343 0 0,38 1-1344 0 0,-43-4-3145 0 0,2 0-1483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361 383 2304 0 0,'1'-1'167'0'0,"5"-24"246"0"0,-6 22 110 0 0,0 0-1 0 0,0 0 1 0 0,0 0 0 0 0,0 0-1 0 0,0 0 1 0 0,-1 0 0 0 0,1-1-1 0 0,-1 1 1 0 0,0 0 0 0 0,0 1-1 0 0,0-1 1 0 0,0 0 0 0 0,-1 0-1 0 0,1 0 1 0 0,-1 1 0 0 0,0-1-1 0 0,0 1 1 0 0,0-1 0 0 0,0 1-1 0 0,0-1-522 0 0,-1 0 139 0 0,0 1-1 0 0,0 0 1 0 0,0-1 0 0 0,-1 1-1 0 0,1 0 1 0 0,-1 0 0 0 0,0 0-139 0 0,-1 0 182 0 0,-5-2 326 0 0,1 0 0 0 0,-2 0 0 0 0,1 1 1 0 0,-2 0-509 0 0,9 2 114 0 0,0 1 1 0 0,0-1 0 0 0,0 1-1 0 0,1 0 1 0 0,-1 0 0 0 0,0 0 0 0 0,0 0-1 0 0,0 1 1 0 0,0-1 0 0 0,1 1-1 0 0,-1 0 1 0 0,0 0 0 0 0,0 0 0 0 0,1 0-1 0 0,-1 0 1 0 0,1 0 0 0 0,-1 1-1 0 0,1-1-114 0 0,-16 11 685 0 0,5-3-369 0 0,0 1 0 0 0,0 0 0 0 0,1 0 0 0 0,0 1-1 0 0,1 1 1 0 0,-9 10-316 0 0,6-1 120 0 0,0 1 0 0 0,1 0 0 0 0,1 1 0 0 0,1 0 0 0 0,1 1 0 0 0,1 0 0 0 0,-1 11-120 0 0,8-23 0 0 0,0 0 0 0 0,1 1 0 0 0,0-1 0 0 0,1 0 0 0 0,1 1 0 0 0,0-1 0 0 0,0 1 0 0 0,2 1 0 0 0,-3-12-2 0 0,1 1 1 0 0,0 0-1 0 0,0-1 0 0 0,0 1 0 0 0,0-1 0 0 0,0 1 0 0 0,1-1 0 0 0,-1 0 0 0 0,1 0 0 0 0,-1 1 0 0 0,1-1 0 0 0,0 0 1 0 0,0 0-1 0 0,0 0 0 0 0,0-1 0 0 0,0 1 0 0 0,0 0 0 0 0,1-1 0 0 0,-1 0 0 0 0,0 1 0 0 0,1-1 0 0 0,-1 0 0 0 0,1 0 1 0 0,0 0-1 0 0,-1-1 0 0 0,1 1 0 0 0,0-1 0 0 0,-1 1 0 0 0,1-1 0 0 0,0 0 0 0 0,0 0 0 0 0,-1 0 0 0 0,1 0 0 0 0,0-1 1 0 0,-1 1-1 0 0,1-1 0 0 0,0 1 0 0 0,-1-1 0 0 0,1 0 0 0 0,-1 0 0 0 0,1 0 0 0 0,-1 0 0 0 0,1-1 0 0 0,0 0 2 0 0,4-2-94 0 0,1-1 0 0 0,-1 0 0 0 0,0-1 0 0 0,0 1 0 0 0,0-2-1 0 0,-1 1 1 0 0,0-1 0 0 0,5-6 94 0 0,22-31-695 0 0,-20 27 304 0 0,-1 0 1 0 0,0-1-1 0 0,-1-1 391 0 0,5-10-434 0 0,-2 4-13 0 0,-2 0 0 0 0,0-1-1 0 0,8-27 448 0 0,-15 37-115 0 0,8-28-164 0 0,-1-1 0 0 0,-3 0 0 0 0,3-33 279 0 0,-10 53-87 0 0,0 11 18 0 0,-1 0-1 0 0,-1-1 1 0 0,0 1-1 0 0,-2-6 70 0 0,1 7 82 0 0,1 10-11 0 0,0-1 0 0 0,-1 0-1 0 0,1 1 1 0 0,-1-1-1 0 0,0 1 1 0 0,0-1-1 0 0,0 0 1 0 0,-1-1-71 0 0,1 4 409 0 0,1 1 20 0 0,-7 7 443 0 0,3 1-648 0 0,1-1-1 0 0,1 1 1 0 0,0-1 0 0 0,0 1-1 0 0,0 0 1 0 0,1 0-1 0 0,-1 7-223 0 0,2-11 11 0 0,-4 37 389 0 0,2-1 0 0 0,2 2-1 0 0,4 27-399 0 0,20 125 1111 0 0,-7-77-1121 0 0,-15-97-80 0 0,2-1 0 0 0,0 1 0 0 0,2-1 0 0 0,0 0 0 0 0,1 0 0 0 0,8 15 90 0 0,-13-30-166 0 0,0 0 1 0 0,0 0-1 0 0,1-1 0 0 0,0 1 0 0 0,-1 0 0 0 0,1-1 0 0 0,0 0 0 0 0,1 0 1 0 0,2 3 165 0 0,-4-5-386 0 0,-1 0 1 0 0,1 0 0 0 0,0 0 0 0 0,0 0 0 0 0,0 0 0 0 0,-1 0 0 0 0,1-1 0 0 0,0 1 0 0 0,0-1 0 0 0,0 1 0 0 0,1-1 0 0 0,-1 0 0 0 0,0 0 0 0 0,0 0 0 0 0,0 0 0 0 0,0 0 0 0 0,0 0 0 0 0,0-1 0 0 0,0 1 0 0 0,0 0 0 0 0,0-1 0 0 0,1 0 385 0 0,14-7-5180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261 164 3224 0 0,'4'-9'318'0'0,"-1"-1"-1"0"0,0 0 1 0 0,0 0-1 0 0,-1 0 1 0 0,0-1-1 0 0,0-9-317 0 0,-2 16 297 0 0,0 0-1 0 0,0 0 0 0 0,-1-1 0 0 0,1 1 0 0 0,-1 0 0 0 0,0 0 0 0 0,0 0 0 0 0,0 0 0 0 0,0 0 0 0 0,-1 0 0 0 0,0 0 0 0 0,0 0 0 0 0,0 0 0 0 0,0 1 0 0 0,0-1 0 0 0,-1 1 0 0 0,-2-3-296 0 0,3 4 194 0 0,0 1-1 0 0,0 0 1 0 0,0 0-1 0 0,0 0 1 0 0,0 0-1 0 0,0 0 1 0 0,0 1-1 0 0,0-1 1 0 0,-1 1-1 0 0,1-1 1 0 0,0 1-1 0 0,0 0 1 0 0,-1 0-1 0 0,1 0 1 0 0,0 0-1 0 0,0 0 1 0 0,0 0-194 0 0,-1 0 142 0 0,0 0 1 0 0,0 1-1 0 0,1-1 0 0 0,-1 1 1 0 0,0 0-1 0 0,1-1 0 0 0,-1 1 1 0 0,1 0-1 0 0,-1 0 0 0 0,1 1 1 0 0,-1-1-1 0 0,1 0 0 0 0,-2 2-142 0 0,-5 6 418 0 0,6-6-325 0 0,0-1 1 0 0,0 1-1 0 0,0 0 1 0 0,1 0-1 0 0,-1 0 1 0 0,1 0-1 0 0,-2 3-93 0 0,-11 22 472 0 0,11-20-229 0 0,-1-1 1 0 0,1 1 0 0 0,0 0-1 0 0,1 0 1 0 0,0 0 0 0 0,0 1-1 0 0,1-1 1 0 0,0 1-1 0 0,0-1 1 0 0,0 9-244 0 0,2-9 118 0 0,0 0 0 0 0,1 1-1 0 0,0-1 1 0 0,1 0 0 0 0,-1 0 0 0 0,1-1 0 0 0,1 1-1 0 0,-1 0 1 0 0,2-1 0 0 0,-1 1 0 0 0,1-1-1 0 0,1 2-117 0 0,17 27 106 0 0,-7-11-107 0 0,0 0 0 0 0,4 15 1 0 0,-7-16-3 0 0,-8-17-14 0 0,-1-1 0 0 0,0 1 0 0 0,0 0 0 0 0,0 2 17 0 0,-2-6-16 0 0,-1-1-1 0 0,1 1 1 0 0,-1-1-1 0 0,0 1 0 0 0,0 0 1 0 0,0-1-1 0 0,0 1 1 0 0,0 0-1 0 0,0-1 1 0 0,-1 1-1 0 0,1-1 1 0 0,-1 1-1 0 0,0-1 1 0 0,0 2 16 0 0,-4 12-112 0 0,4-14 93 0 0,1 1 0 0 0,-1-1 0 0 0,1 0 0 0 0,-1 1 0 0 0,0-1 0 0 0,0 0 0 0 0,0 0 0 0 0,-1 0 0 0 0,1 0-1 0 0,0 0 1 0 0,-2 1 19 0 0,-2 2-50 0 0,1 0 0 0 0,-2 0 0 0 0,1 0 0 0 0,0-1 0 0 0,-1 0 0 0 0,0 0 0 0 0,0-1 0 0 0,0 1 0 0 0,0-1-1 0 0,-1-1 1 0 0,1 1 0 0 0,-1-1 0 0 0,0 0 0 0 0,0-1 0 0 0,1 1 0 0 0,-1-1 0 0 0,0-1 0 0 0,0 1 0 0 0,0-1-1 0 0,0 0 1 0 0,-4-1 50 0 0,8 0-31 0 0,0 0-1 0 0,0 0 1 0 0,0 0-1 0 0,0-1 1 0 0,1 1-1 0 0,-1 0 1 0 0,0-1-1 0 0,1 0 1 0 0,0 0-1 0 0,-1 0 1 0 0,1 0-1 0 0,0 0 1 0 0,0 0-1 0 0,0 0 1 0 0,0-1-1 0 0,0 1 1 0 0,0-1-1 0 0,1 1 1 0 0,-1-3 31 0 0,-1 0-209 0 0,1 0 0 0 0,0 0 0 0 0,0-1 0 0 0,0 1 0 0 0,1 0 0 0 0,0-1 0 0 0,0 0 0 0 0,0 1-1 0 0,0-6 210 0 0,1-5-1701 0 0,0-1-3785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0 648 920 0 0,'10'20'80'0'0,"-10"-19"330"0"0,1 0 0 0 0,-1-1 0 0 0,1 1-1 0 0,-1 0 1 0 0,1 0 0 0 0,0-1 0 0 0,-1 1 0 0 0,1 0 0 0 0,0-1 0 0 0,-1 1-1 0 0,1 0 1 0 0,0-1 0 0 0,0 1 0 0 0,-1-1 0 0 0,1 1 0 0 0,0-1 0 0 0,0 0 0 0 0,0 1-1 0 0,0-1 1 0 0,0 0 0 0 0,0 0 0 0 0,0 0 0 0 0,0 1 0 0 0,-1-1 0 0 0,1 0-1 0 0,1 0-409 0 0,1-1 313 0 0,-1 1-1 0 0,0-1 1 0 0,0 1-1 0 0,1-1 0 0 0,-1 0 1 0 0,0 0-1 0 0,0 0 0 0 0,0 0 1 0 0,0-1-1 0 0,0 1 1 0 0,0-1-313 0 0,6-4 359 0 0,-1 0 0 0 0,0 0 0 0 0,-1-1 0 0 0,1 0-1 0 0,-1-2-358 0 0,32-47 1334 0 0,-2-1-1 0 0,-2-3 0 0 0,4-16-1333 0 0,-3-1 350 0 0,2-16-350 0 0,-8 18-4286 0 0,17-26 4286 0 0,-28 68-6279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15344 0 0,'0'0'348'0'0,"1"2"49"0"0,0 0-312 0 0,-1 1 1 0 0,1-1-1 0 0,-1 1 0 0 0,0-1 1 0 0,0 1-1 0 0,0-1 0 0 0,0 1 1 0 0,0-1-1 0 0,0 1 0 0 0,-1 1-85 0 0,-6 30 97 0 0,4-23-105 0 0,2-8-1 0 0,-4 21 1068 0 0,-3 23-1059 0 0,0 3 1095 0 0,5-38-690 0 0,0 2 0 0 0,2-1 0 0 0,-1 13-405 0 0,1 44 1057 0 0,0 7 108 0 0,7 53-1165 0 0,1-46 192 0 0,4 38-80 0 0,-8-100-124 0 0,2-1 1 0 0,0 1 0 0 0,1-1-1 0 0,5 10 12 0 0,-5-10-77 0 0,2 4-246 0 0,-7-23 215 0 0,-1-2 18 0 0,0 0 8 0 0,0-1 56 0 0,1 0 0 0 0,-1 0 0 0 0,0 0-1 0 0,1 0 1 0 0,-1 0 0 0 0,1 0-1 0 0,-1 0 1 0 0,1 1 0 0 0,0-1 0 0 0,-1 0-1 0 0,1 0 1 0 0,0 1 0 0 0,0-1 26 0 0,3-4-171 0 0,-1-4-69 0 0,0 0 0 0 0,0 1-1 0 0,-1-1 1 0 0,0 0 0 0 0,-1 0-1 0 0,0 0 1 0 0,0-5 240 0 0,0 0-396 0 0,0 0 0 0 0,3-8 396 0 0,6-13-357 0 0,2 0 0 0 0,3-5 357 0 0,-12 35 2 0 0,0 0-1 0 0,0 0 1 0 0,0 0-1 0 0,1 1 1 0 0,0-1-1 0 0,0 1 1 0 0,0 0-1 0 0,0 0 1 0 0,1 0-1 0 0,4-2-1 0 0,10-10 135 0 0,-2 5 103 0 0,-16 10-110 0 0,1 1-21 0 0,-2 0-106 0 0,1 0-1 0 0,0 0 0 0 0,-1 0 1 0 0,1 0-1 0 0,-1-1 1 0 0,1 1-1 0 0,-1 1 1 0 0,1-1-1 0 0,0 0 0 0 0,-1 0 1 0 0,1 0-1 0 0,-1 0 1 0 0,1 0-1 0 0,-1 0 1 0 0,1 1-1 0 0,-1-1 1 0 0,1 0-1 0 0,-1 0 0 0 0,1 1 1 0 0,-1-1-1 0 0,1 0 1 0 0,-1 1-1 0 0,1-1 1 0 0,-1 1-1 0 0,1-1 1 0 0,-1 0-1 0 0,0 1 0 0 0,1-1 1 0 0,-1 1-1 0 0,0-1 0 0 0,1 2-5 0 0,1 0 51 0 0,0 0 0 0 0,0 0-1 0 0,-1 0 1 0 0,1 1 0 0 0,-1-1 0 0 0,1 1-1 0 0,-1-1 1 0 0,0 1 0 0 0,0-1 0 0 0,0 1-1 0 0,0 1-45 0 0,7 34 776 0 0,-2-4-266 0 0,1-10-174 0 0,-5-16-209 0 0,0 0 1 0 0,1 0-1 0 0,-1 0 1 0 0,2 0-1 0 0,-1 0 1 0 0,1-1-1 0 0,1 1-127 0 0,1 2 62 0 0,23 27 91 0 0,-13-23-46 0 0,-8-12-101 0 0,-4-2-2 0 0,-2 0-11 0 0,0 0 0 0 0,0 0 0 0 0,0 0-1 0 0,1 0 1 0 0,-1 0 0 0 0,0-1 0 0 0,0 1 0 0 0,0-1-1 0 0,0 1 1 0 0,1-1 0 0 0,-1 0 0 0 0,0 0 0 0 0,0 0-1 0 0,0 0 1 0 0,-1 0 0 0 0,1-1 0 0 0,0 1 0 0 0,0-1 7 0 0,0 0-44 0 0,1 0 1 0 0,-1 0 0 0 0,1 0 0 0 0,-1-1 0 0 0,0 1-1 0 0,0-1 1 0 0,0 1 0 0 0,0-1 0 0 0,-1 0 0 0 0,1 0 0 0 0,-1 0-1 0 0,1-1 44 0 0,3-12-564 0 0,-1 0-1 0 0,1-12 565 0 0,-4 21-75 0 0,-1 0-1 0 0,0 0 1 0 0,0 0-1 0 0,0 0 1 0 0,-1 0-1 0 0,0 0 1 0 0,0 1-1 0 0,-1-2 76 0 0,-2-4-173 0 0,1 1-1 0 0,-2 0 1 0 0,1 0-1 0 0,-2 0 1 0 0,1 1 0 0 0,-6-8 173 0 0,7 13-11 0 0,1 1 1 0 0,0 0-1 0 0,-1 0 1 0 0,1 0 0 0 0,-1 0-1 0 0,0 0 1 0 0,-1 1-1 0 0,1 0 1 0 0,-1 0 0 0 0,1 0-1 0 0,-1 1 1 0 0,0-1 0 0 0,0 1-1 0 0,0 0 1 0 0,0 0-1 0 0,-2 0 11 0 0,-3 1 144 0 0,1 0-1 0 0,-1 1 0 0 0,0 0 1 0 0,0 0-1 0 0,1 1 0 0 0,-7 1-143 0 0,14-2 25 0 0,1 1-1 0 0,-1-1 0 0 0,0 1 0 0 0,0-1 0 0 0,1 1 0 0 0,-1 0 0 0 0,0 0 0 0 0,1 0 1 0 0,-1 0-1 0 0,1 0 0 0 0,-1 0 0 0 0,1 0 0 0 0,-1 1 0 0 0,1-1 0 0 0,0 0 1 0 0,0 1-1 0 0,0-1 0 0 0,0 1 0 0 0,0-1 0 0 0,0 1 0 0 0,-1 0-24 0 0,1 2-12 0 0,0-1 0 0 0,-1 1 1 0 0,1-1-1 0 0,0 1 0 0 0,1-1 0 0 0,-1 1 0 0 0,0-1 0 0 0,1 1 0 0 0,0 1 12 0 0,12 11-2250 0 0,-9-13-2187 0 0,8 3-1363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15056 0 0,'0'1'340'0'0,"-2"3"-204"0"0,1-1 0 0 0,-1 0 0 0 0,1 1 0 0 0,0-1 0 0 0,0 1 0 0 0,1-1 1 0 0,-1 1-1 0 0,1-1 0 0 0,0 3-136 0 0,0 38 88 0 0,1-19-16 0 0,-2 30 811 0 0,0-7 646 0 0,2 4-1529 0 0,0-22 1073 0 0,-3 23-1073 0 0,-1 6 635 0 0,-6 335 807 0 0,0-55-1456 0 0,8-280-72 0 0,0-14-227 0 0,2 16 313 0 0,0-42-208 0 0,-1 0 1 0 0,-2 8 207 0 0,-1 18-1661 0 0,8-104-1487 0 0,-6-31-696 0 0,-3 35-1066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16040 0 0,'0'0'730'0'0,"0"0"-9"0"0,1 3-465 0 0,2 23-64 0 0,0-1 0 0 0,-2 27-192 0 0,0-17 783 0 0,3 18-783 0 0,-2-34 498 0 0,-2 1 0 0 0,-1 18-498 0 0,1 19 677 0 0,8 567 1992 0 0,-9-423-2668 0 0,1-172-26 0 0,1 0 1 0 0,1 0 0 0 0,2-1-1 0 0,2 7 25 0 0,8 54-472 0 0,-12-79 335 0 0,-2-9 82 0 0,0 0 1 0 0,0 1 0 0 0,0-1 0 0 0,1 1 0 0 0,-1-1 0 0 0,1 0 0 0 0,-1 1 0 0 0,1-1 0 0 0,-1 0-1 0 0,1 0 1 0 0,0 1 0 0 0,-1-1 0 0 0,2 1 54 0 0,-2-2-367 0 0,0 0-26 0 0,0 0-107 0 0,0 0-48 0 0,0-9-761 0 0,-17-42-4124 0 0,8 29 3449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13104 0 0,'0'0'597'0'0,"0"0"-9"0"0,0 0-307 0 0,0 0 118 0 0,6-6 600 0 0,22-8 406 0 0,1 0 181 0 0,37-23 378 0 0,2 2 0 0 0,15-3-1964 0 0,-35 19 252 0 0,-23 9 0 0 0,16-8-252 0 0,-24 10-284 0 0,1 1 0 0 0,-1 0 0 0 0,2 1 0 0 0,9-2 284 0 0,13 3-2921 0 0,-29 4 1977 0 0,6 1-487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13992 0 0,'0'0'314'0'0,"0"0"46"0"0,0 0 24 0 0,0 0-40 0 0,0 0-153 0 0,0 0 188 0 0,2 1 107 0 0,-1 1-374 0 0,0 0 0 0 0,1-1 0 0 0,-1 1-1 0 0,0 0 1 0 0,0 0 0 0 0,0 0 0 0 0,0 0-1 0 0,-1 0 1 0 0,1 0 0 0 0,0 0 0 0 0,-1 0 0 0 0,1 0-1 0 0,-1 1 1 0 0,0-1-112 0 0,0 36 946 0 0,0-9-425 0 0,2-11-316 0 0,-1 0 1 0 0,-1 0-1 0 0,-1 0 0 0 0,-2 10-205 0 0,-11 145 648 0 0,10-142-569 0 0,-35 218 441 0 0,-6-27-243 0 0,32-152-147 0 0,13-61 48 0 0,8-18-96 0 0,-8 9-92 0 0,7-10 10 0 0,-1-1 0 0 0,-1 1 0 0 0,1-1 0 0 0,-2 0 0 0 0,1 0 0 0 0,0-5 0 0 0,8-18 0 0 0,12-26-104 0 0,4 2 0 0 0,10-13 104 0 0,-33 61-8 0 0,1 0 0 0 0,-1 0 0 0 0,4-3 8 0 0,-7 10-10 0 0,0 0 0 0 0,0 0 0 0 0,1 0 0 0 0,-1 0 0 0 0,1 0 0 0 0,0 1 0 0 0,-1-1 0 0 0,1 1 0 0 0,0 0 0 0 0,1 0 10 0 0,10-1-13 0 0,-10 5 15 0 0,-3 0-3 0 0,3 0 1 0 0,0 0 0 0 0,-1 1 0 0 0,1 0 0 0 0,-1 0 0 0 0,0 0 0 0 0,0 1 0 0 0,0 0 0 0 0,-1-1 0 0 0,1 1 0 0 0,-1 0 0 0 0,8 11 0 0 0,-2-1 0 0 0,4 7 0 0 0,2 4 0 0 0,44 77 0 0 0,17 40 80 0 0,-67-129-43 0 0,-6-9-17 0 0,0 1-1 0 0,-1-1 0 0 0,1 1 0 0 0,-1-1 1 0 0,2 4-20 0 0,-3-4-6 0 0,0-1 1 0 0,0 1 0 0 0,1-1 0 0 0,-1 0-1 0 0,1 0 1 0 0,0 0 0 0 0,0 0 0 0 0,0 0-1 0 0,0 0 1 0 0,0-1 0 0 0,1 1 0 0 0,-1-1-1 0 0,1 1 1 0 0,0-1 0 0 0,2 2 5 0 0,12 10-85 0 0,-16-11 84 0 0,1-2 5 0 0,0-1-9 0 0,-1 1 4 0 0,1-1 0 0 0,0 1-1 0 0,0-1 1 0 0,0 0 0 0 0,0 0-1 0 0,0 0 1 0 0,0 0 0 0 0,0 0-1 0 0,0 0 1 0 0,-1-1 0 0 0,1 1-1 0 0,0-1 1 0 0,0 1 0 0 0,0-1-1 0 0,0 1 1 0 0,-1-1 0 0 0,1 0-1 0 0,0 0 1 0 0,-1 0 0 0 0,1 0-1 0 0,-1 0 1 0 0,1-1 0 0 0,-1 1-1 0 0,1 0 1 0 0,-1-1 0 0 0,0 1-1 0 0,0-1 1 0 0,0 1 0 0 0,1-1-1 0 0,-1 0 2 0 0,2-3 4 0 0,0 0 0 0 0,0-1 0 0 0,0 1 0 0 0,-1-1 0 0 0,0 1-1 0 0,0-1 1 0 0,-1 0 0 0 0,1 1 0 0 0,0-6-4 0 0,-1 4 18 0 0,0 0 0 0 0,1 0 0 0 0,0 0 1 0 0,2-2-19 0 0,-2 3 22 0 0,0 1 0 0 0,-1-1 0 0 0,1 1 0 0 0,-1-1 1 0 0,0 0-1 0 0,0 0 0 0 0,-1 0-22 0 0,-3-25 88 0 0,0-5-13 0 0,14-82-150 0 0,-11 78-14 0 0,-2-6 89 0 0,0 12-64 0 0,2-19 64 0 0,0 44-14 0 0,0 0 0 0 0,-1-1 0 0 0,0 1 0 0 0,-1 0 0 0 0,0 0-1 0 0,-2-5 15 0 0,1 4-31 0 0,1-1-1 0 0,0 1 0 0 0,0 0 0 0 0,1-2 32 0 0,2-16-68 0 0,0 21 29 0 0,-1-1 1 0 0,0 1 0 0 0,0 0-1 0 0,-1-4 39 0 0,-2-6-515 0 0,1 0-1 0 0,1-15 516 0 0,3 3-5806 0 0,-1 14-568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6448 0 0,'1'0'498'0'0,"32"10"-170"0"0,-25-10 998 0 0,-4-2-985 0 0,1 1-16 0 0,1 0 1 0 0,-1-1-1 0 0,1 0 0 0 0,-1 0 1 0 0,0 0-1 0 0,0-1 0 0 0,0 1 1 0 0,3-4-326 0 0,5-2 356 0 0,-1-1 1 0 0,9-8-357 0 0,-19 14 79 0 0,1 0 1 0 0,-1 0-1 0 0,1 0 0 0 0,-1 0 1 0 0,0 0-1 0 0,1-2-79 0 0,13-17 373 0 0,-14 20-352 0 0,1 0-3 0 0,0-1 1 0 0,0 0 0 0 0,0 0 0 0 0,0 0-1 0 0,-1-1 1 0 0,1 1 0 0 0,-1-1-1 0 0,0 1 1 0 0,0-1 0 0 0,0 0 0 0 0,-1 1-1 0 0,1-1 1 0 0,-1 0 0 0 0,0 0 0 0 0,0-2-19 0 0,10-30 46 0 0,-8 29-43 0 0,-1 0 1 0 0,1 1 0 0 0,-2-1-1 0 0,1 0 1 0 0,-1 0 0 0 0,0 0 0 0 0,0-4-4 0 0,0-13-15 0 0,-1-23-63 0 0,0 43 69 0 0,-1 1 0 0 0,1-1 0 0 0,-1 1 0 0 0,0-1 0 0 0,0 1 1 0 0,0 0-1 0 0,0-1 0 0 0,-1 1 0 0 0,1 0 0 0 0,-1 0 0 0 0,-1-2 9 0 0,-30-43-433 0 0,31 46 411 0 0,-1-1 0 0 0,1 1 1 0 0,-1 0-1 0 0,1 0 1 0 0,-1 0-1 0 0,0 0 0 0 0,0 0 1 0 0,0 1-1 0 0,0-1 1 0 0,0 1-1 0 0,0 0 0 0 0,-1-1 22 0 0,-10-4-68 0 0,12 5 68 0 0,0 0 1 0 0,0 0 0 0 0,0 0 0 0 0,0 1 0 0 0,0-1 0 0 0,-1 0 0 0 0,1 1-1 0 0,0 0 1 0 0,0 0 0 0 0,0-1 0 0 0,-1 1 0 0 0,1 1 0 0 0,0-1-1 0 0,0 0 1 0 0,0 0 0 0 0,-2 1-1 0 0,2 0 28 0 0,1-1-1 0 0,0 1 0 0 0,-1-1 1 0 0,1 1-1 0 0,0-1 1 0 0,-1 1-1 0 0,1 0 0 0 0,0 0 1 0 0,0-1-1 0 0,0 1 1 0 0,-1 0-1 0 0,1 0 0 0 0,0 0 1 0 0,0 1-1 0 0,0-1 1 0 0,1 0-1 0 0,-1 0 1 0 0,0 0-1 0 0,0 1 0 0 0,1-1 1 0 0,-1 0-1 0 0,1 1 1 0 0,-1 0-28 0 0,-1 3 102 0 0,1 0 1 0 0,-1 0 0 0 0,0 0 0 0 0,0-1-1 0 0,-1 1 1 0 0,0 0 0 0 0,0 0-103 0 0,-5 7 157 0 0,7-10-124 0 0,0 1 0 0 0,0 0 0 0 0,0 0 0 0 0,1-1 0 0 0,-1 1 0 0 0,0 0 0 0 0,1 0 0 0 0,0 0 0 0 0,0 0 0 0 0,0 0 0 0 0,0-1 0 0 0,0 1 0 0 0,0 0 0 0 0,1 0 0 0 0,0 1-33 0 0,0 1 52 0 0,-1 0 1 0 0,1 0 0 0 0,-1-1-1 0 0,0 1 1 0 0,-1 4-53 0 0,-6 25 268 0 0,4-27-186 0 0,1 0-1 0 0,1 1 0 0 0,-1-1 1 0 0,2 1-1 0 0,-1 3-81 0 0,3 24 347 0 0,-1-26-218 0 0,0 1 0 0 0,-1 0-1 0 0,0 5-128 0 0,0-8 64 0 0,0 0-1 0 0,0 0 1 0 0,1 0 0 0 0,0 0-1 0 0,0 0 1 0 0,1 0-1 0 0,2 5-63 0 0,0 5 108 0 0,-1 14 94 0 0,-3-28-183 0 0,0 1 1 0 0,0-1-1 0 0,1 1 1 0 0,-1-1-1 0 0,1 1 1 0 0,-1-1-1 0 0,1 0 1 0 0,0 1-1 0 0,0-1 1 0 0,1 0-1 0 0,0 1-19 0 0,25 37 206 0 0,-26-38-205 0 0,0 0 0 0 0,1 1 0 0 0,-1-1 0 0 0,1 0-1 0 0,0 0 1 0 0,0 0 0 0 0,0 0 0 0 0,1 0 0 0 0,-1-1 0 0 0,0 1 0 0 0,1-1 0 0 0,0 1 0 0 0,0-1 0 0 0,0 0 0 0 0,0 0 0 0 0,0 0 0 0 0,0-1 0 0 0,0 1 0 0 0,0-1-1 0 0,1 1 0 0 0,2-1-19 0 0,-1 0 0 0 0,0 0 0 0 0,1 0-1 0 0,-1 0 1 0 0,1-1 0 0 0,0 0 0 0 0,-1 0-1 0 0,1-1 1 0 0,-1 1 0 0 0,1-1-1 0 0,1-1 20 0 0,0 0-32 0 0,-1 0-1 0 0,1 0 1 0 0,-1-1-1 0 0,1 0 1 0 0,-1 0-1 0 0,0-1 1 0 0,0 1-1 0 0,0-2 33 0 0,10-8-85 0 0,-9 9 35 0 0,-1 0 0 0 0,0-1 0 0 0,0 0 0 0 0,-1 0-1 0 0,0-1 1 0 0,0 0 0 0 0,0 0 0 0 0,-1 0 0 0 0,1 0 0 0 0,0-2 50 0 0,9-15-140 0 0,-11 19 115 0 0,0 0 0 0 0,-1 0 0 0 0,1 0 0 0 0,-1 0 0 0 0,0 0 0 0 0,0-1 0 0 0,-1 1 0 0 0,1 0 0 0 0,-1-1 1 0 0,0-2 24 0 0,-1 6-3 0 0,0 0 0 0 0,1 0 1 0 0,-1 0-1 0 0,0 0 0 0 0,0 0 1 0 0,1 0-1 0 0,-1 0 1 0 0,0 0-1 0 0,1 0 0 0 0,-1 0 1 0 0,1 0-1 0 0,0 1 1 0 0,-1-1-1 0 0,1 0 0 0 0,0 0 1 0 0,-1 0-1 0 0,1 1 1 0 0,0-1-1 0 0,0 0 0 0 0,-1 1 1 0 0,1-1-1 0 0,0 1 1 0 0,0-1 2 0 0,0 2-1 0 0,-1-1 0 0 0,1 1 1 0 0,-1-1-1 0 0,0 1 0 0 0,1 0 1 0 0,-1-1-1 0 0,0 1 1 0 0,0 0-1 0 0,1-1 0 0 0,-1 1 1 0 0,0 0-1 0 0,0-1 0 0 0,0 1 1 0 0,0 0-1 0 0,0-1 1 0 0,0 1-1 0 0,0 0 0 0 0,0 0 1 0 0,0-1 0 0 0,0 2 4 0 0,1-1 1 0 0,0 1-1 0 0,-1-1 1 0 0,1 1-1 0 0,0-1 1 0 0,0 1-1 0 0,0-1 1 0 0,0 1-1 0 0,0-1-4 0 0,0 1 12 0 0,0-1-1 0 0,0 0 0 0 0,-1 0 0 0 0,1 0 1 0 0,0 0-1 0 0,-1 1 0 0 0,1-1 0 0 0,-1 0 1 0 0,1 1-1 0 0,-1-1 0 0 0,0 0 1 0 0,1 1-1 0 0,-1-1 0 0 0,0 1-11 0 0,0 6 45 0 0,-1-6-35 0 0,1 0 0 0 0,0 0 0 0 0,0-1-1 0 0,0 1 1 0 0,0 0 0 0 0,1 0 0 0 0,-1 0 0 0 0,0-1-1 0 0,1 1 1 0 0,-1 0 0 0 0,1 0 0 0 0,0 0-10 0 0,1 3 3 0 0,0-3 4 0 0,-1 0-1 0 0,0 1 0 0 0,1-1 0 0 0,-1 1 0 0 0,0-1 0 0 0,0 1 0 0 0,-1-1 1 0 0,1 1-1 0 0,-1 0 0 0 0,1-1 0 0 0,-1 1 0 0 0,0 0 0 0 0,0-1 0 0 0,0 1 1 0 0,0 0-1 0 0,0 0 0 0 0,-1 0-6 0 0,1 1 7 0 0,0 1 1 0 0,0-1-1 0 0,0 0 1 0 0,1 1-1 0 0,-1-1 1 0 0,1 0-1 0 0,0 0 1 0 0,1 1-1 0 0,0 1-7 0 0,-1-1 2 0 0,1 0 0 0 0,-1 0-1 0 0,0 0 1 0 0,0 0 0 0 0,0 0-1 0 0,-1 1-1 0 0,0 9 39 0 0,-1-10-37 0 0,1 0 0 0 0,0 1 0 0 0,1-1 0 0 0,-1 1 0 0 0,1-1 0 0 0,0 1 0 0 0,1 1-2 0 0,0 4 0 0 0,-7-4 12 0 0,4-6 59 0 0,1-1 53 0 0,2 0-93 0 0,-1 0-1 0 0,1 0 1 0 0,-1-1-1 0 0,1 1 1 0 0,0 0-1 0 0,-1-1 1 0 0,1 0 0 0 0,-1 1-1 0 0,0-1 1 0 0,1 0-1 0 0,-1 1 1 0 0,1-1-1 0 0,-1 0 1 0 0,0 0-1 0 0,0 0 1 0 0,0 0-1 0 0,1-1 1 0 0,-1 1-1 0 0,0 0 1 0 0,0 0 0 0 0,-1-1-1 0 0,2 0-30 0 0,2-5 122 0 0,0-1-1 0 0,-1 1 0 0 0,1-1 1 0 0,-1-1-122 0 0,9-20 185 0 0,-9 24-148 0 0,-1 0 0 0 0,1-1 0 0 0,-1 0 0 0 0,-1 0 0 0 0,1 1 1 0 0,-1-2-38 0 0,9-24 163 0 0,-3 13-35 0 0,-1 0 0 0 0,0 0 0 0 0,0-5-128 0 0,-3 10 54 0 0,1 0 0 0 0,0 1 0 0 0,1-1-54 0 0,-1 5 11 0 0,-1 0-1 0 0,0-1 1 0 0,-1 1 0 0 0,0 0-1 0 0,0-1 1 0 0,-1 0-1 0 0,0-4-10 0 0,-1 2-42 0 0,-1 9 23 0 0,1-1 0 0 0,0 1 0 0 0,0 0 0 0 0,0 0 0 0 0,0 0-1 0 0,0 0 1 0 0,0-1 0 0 0,1 1 0 0 0,-1 0 0 0 0,1 0-1 0 0,-1 0 1 0 0,1 0 0 0 0,0 0 0 0 0,0-1 19 0 0,15-17-206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4608 0 0,'-23'7'208'0'0,"22"-7"-201"0"0,0 0 1 0 0,0 0-1 0 0,0 0 1 0 0,0 1-1 0 0,0-1 1 0 0,1 0-1 0 0,-1 0 1 0 0,0 1-1 0 0,0-1 1 0 0,0 1-1 0 0,1-1 1 0 0,-1 0-1 0 0,0 1 1 0 0,0-1-1 0 0,1 1 1 0 0,-1 0-1 0 0,1-1 1 0 0,-1 1-1 0 0,0 0 1 0 0,1-1-1 0 0,-1 1 1 0 0,1 0-1 0 0,-1 0 1 0 0,1-1-1 0 0,0 1 1 0 0,-1 0-1 0 0,1 0 1 0 0,0 0-1 0 0,-1-1 1 0 0,1 1-8 0 0,-1 4 15 0 0,-8 7 509 0 0,8-10-303 0 0,-1 0 1 0 0,1-1-1 0 0,0 1 1 0 0,0 0-1 0 0,0 0 1 0 0,0 0-1 0 0,0 0 0 0 0,0-1 1 0 0,1 1-1 0 0,-1 0 1 0 0,1 0-1 0 0,-1 1 0 0 0,1 0-221 0 0,-1 4 633 0 0,-1-1-1 0 0,1 1 0 0 0,-1-1 0 0 0,0 0 0 0 0,-1 0 0 0 0,-2 4-632 0 0,2-3 203 0 0,0-1-1 0 0,1 1 1 0 0,0 0-1 0 0,0 0 1 0 0,0 2-203 0 0,-12 79 981 0 0,12-75-836 0 0,1 1-1 0 0,0 0 1 0 0,1 0-1 0 0,1 0 1 0 0,1 9-145 0 0,0-7 114 0 0,-1 0 0 0 0,-1 0 0 0 0,-1 15-114 0 0,-3-7 77 0 0,2-17-51 0 0,1 0 0 0 0,0 0 1 0 0,0 0-1 0 0,1 0 0 0 0,0 2-26 0 0,4 18 72 0 0,-3-22-51 0 0,0 1-1 0 0,0 0 0 0 0,0 0 0 0 0,-1 0 0 0 0,0 0 1 0 0,0 4-21 0 0,-5 13 62 0 0,4-16-36 0 0,-1 0 0 0 0,1 0 0 0 0,0 0 0 0 0,1 0 0 0 0,0 5-26 0 0,1 1 48 0 0,0 1 1 0 0,0-1 0 0 0,-2 1-1 0 0,0-1 1 0 0,0 1 0 0 0,-1-1-1 0 0,-1 0 1 0 0,-1 6-49 0 0,0-7 89 0 0,1 1 0 0 0,0 0 0 0 0,1-1 0 0 0,1 5-89 0 0,0-13 22 0 0,0-1 8 0 0,1 0-1 0 0,-1 0 0 0 0,0 0 1 0 0,0 0-1 0 0,0 0 0 0 0,-2 2-29 0 0,3-4 21 0 0,-1 0-1 0 0,0 0 0 0 0,1 0 1 0 0,-1 1-1 0 0,1-1 0 0 0,-1 0 1 0 0,1 1-1 0 0,-1-1 0 0 0,1 0 1 0 0,0 1-1 0 0,0-1 0 0 0,0 0 1 0 0,0 1-1 0 0,0-1 0 0 0,0 1 1 0 0,0-1-1 0 0,0 0 0 0 0,0 1 1 0 0,1-1-1 0 0,-1 0 0 0 0,0 1 1 0 0,1-1-1 0 0,-1 0 0 0 0,1 1-20 0 0,0-1 26 0 0,-1 0-1 0 0,0-1 0 0 0,1 1 0 0 0,-1 0 0 0 0,0-1 0 0 0,0 1 0 0 0,0 0 0 0 0,0-1 0 0 0,1 1 0 0 0,-1 0 0 0 0,0 0 0 0 0,0-1 0 0 0,0 1 0 0 0,-1 0 0 0 0,1-1 0 0 0,0 1 0 0 0,0 0 0 0 0,0 0 0 0 0,0-1 0 0 0,-1 1-25 0 0,1 4 1174 0 0,10-6-642 0 0,-9 1-515 0 0,18-4 218 0 0,-18 4-227 0 0,-1 0-1 0 0,0 0 1 0 0,1 0-1 0 0,-1 0 0 0 0,0 0 1 0 0,1 0-1 0 0,-1-1 1 0 0,0 1-1 0 0,0 0 0 0 0,1 0 1 0 0,-1 0-1 0 0,0 0 0 0 0,0 0 1 0 0,1-1-1 0 0,-1 1 1 0 0,0 0-1 0 0,0 0 0 0 0,1 0 1 0 0,-1-1-1 0 0,0 1 1 0 0,0 0-1 0 0,0 0 0 0 0,1-1 1 0 0,-1 1-1 0 0,0 0 0 0 0,0 0 1 0 0,0-1-1 0 0,0 1 1 0 0,0 0-1 0 0,0-1 0 0 0,0 1 1 0 0,0 0-1 0 0,0 0 1 0 0,1-1-1 0 0,-1 1 0 0 0,0 0 1 0 0,0-1-1 0 0,-1 1 0 0 0,1 0 1 0 0,0-1-1 0 0,0 1 1 0 0,0 0-1 0 0,0 0 0 0 0,0-1-7 0 0,0 1 4 0 0,0 0-1 0 0,0 0 1 0 0,0 0-1 0 0,0 0 1 0 0,0 0-1 0 0,0-1 0 0 0,0 1 1 0 0,0 0-1 0 0,0 0 1 0 0,0 0-1 0 0,0 0 1 0 0,0 0-1 0 0,0 0 0 0 0,0 0 1 0 0,0 0-1 0 0,0 0 1 0 0,0-1-1 0 0,0 1 1 0 0,0 0-1 0 0,0 0 1 0 0,0 0-1 0 0,0 0 0 0 0,0 0 1 0 0,0 0-1 0 0,0 0 1 0 0,0 0-1 0 0,0 0 1 0 0,0 0-1 0 0,0-1 0 0 0,0 1 1 0 0,0 0-1 0 0,0 0 1 0 0,0 0-1 0 0,0 0 1 0 0,1 0-1 0 0,-1 0 1 0 0,0 0-1 0 0,0 0 0 0 0,0 0 1 0 0,0 0-1 0 0,0 0 1 0 0,0 0-1 0 0,0 0 1 0 0,0 0-1 0 0,0 0 0 0 0,0 0 1 0 0,1 0-1 0 0,-1 0 1 0 0,0 0-1 0 0,0 0 1 0 0,0 0-1 0 0,0 0-3 0 0,6-5 70 0 0,-1 0-1 0 0,1-1 1 0 0,-1 0-1 0 0,-1 1 1 0 0,1-1 0 0 0,-1-1-1 0 0,0 1 1 0 0,2-4-70 0 0,12-19 135 0 0,-5 10 3 0 0,-1-1 0 0 0,3-10-138 0 0,0 1 109 0 0,-9 20-59 0 0,0 0 0 0 0,1 0-1 0 0,2-2-49 0 0,-3 4 45 0 0,0-1-1 0 0,0 0 1 0 0,3-6-45 0 0,-4 3 30 0 0,0 2-11 0 0,-1 0 0 0 0,1 0 0 0 0,1 0-1 0 0,0 1 1 0 0,0 0 0 0 0,2-1-19 0 0,2-3 9 0 0,-1 0-1 0 0,5-8-8 0 0,-8 10-7 0 0,2 0 0 0 0,-1 0-1 0 0,1 0 1 0 0,6-4 7 0 0,-5 5-154 0 0,0-1 0 0 0,0 0 0 0 0,4-7 154 0 0,-12 15-28 0 0,0 1 0 0 0,0-1 0 0 0,1 1 0 0 0,-1 0 0 0 0,1 0 0 0 0,-1 0 0 0 0,1 0 0 0 0,-1 0 1 0 0,1 0-1 0 0,-1 0 0 0 0,1 0 0 0 0,0 1 0 0 0,-1-1 0 0 0,2 0 28 0 0,13-6-466 0 0,-14 5 99 0 0,4-1-766 0 0,-4 1-2855 0 0,-2 2-1634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8752 0 0,'0'0'673'0'0,"-1"2"-437"0"0,-5 9-19 0 0,5-10-84 0 0,0 0 0 0 0,1 0 0 0 0,-1 0-1 0 0,0 0 1 0 0,1 0 0 0 0,-1 1 0 0 0,1-1 0 0 0,-1 0 0 0 0,1 1 0 0 0,0-1 0 0 0,-1 0 0 0 0,1 1 0 0 0,0-1 0 0 0,0 0 0 0 0,0 1 0 0 0,0-1 0 0 0,0 1-1 0 0,0-1 1 0 0,0 0 0 0 0,1 1 0 0 0,-1-1 0 0 0,0 0 0 0 0,1 1 0 0 0,-1-1 0 0 0,1 1-133 0 0,0 1 264 0 0,1 0 0 0 0,-2 0-1 0 0,1 0 1 0 0,0 0 0 0 0,0 0 0 0 0,-1 0 0 0 0,0 0-1 0 0,1 1-263 0 0,3 19 807 0 0,4-6-321 0 0,-6-14-392 0 0,0 0 1 0 0,-1 0 0 0 0,1 1-1 0 0,-1-1 1 0 0,0 1 0 0 0,0 0-1 0 0,0-1 1 0 0,0 1-1 0 0,-1 0-94 0 0,1 1 93 0 0,-1 1-1 0 0,1-1 1 0 0,1 1-1 0 0,-1-1 1 0 0,1 0-1 0 0,-1 0 1 0 0,1 1-1 0 0,1-1 1 0 0,-1-1-1 0 0,1 1 1 0 0,3 4-93 0 0,-3-5 37 0 0,-1 0-1 0 0,0 0 1 0 0,1 0 0 0 0,-2 1 0 0 0,1-1 0 0 0,0 0 0 0 0,-1 1-1 0 0,1 1-36 0 0,-1-2 22 0 0,0 0-1 0 0,1 1 0 0 0,0-1 1 0 0,0 0-1 0 0,0 0 0 0 0,0 0 1 0 0,1-1-1 0 0,-1 1 1 0 0,4 3-22 0 0,-2-2 13 0 0,-1 0 1 0 0,1 0-1 0 0,-1 0 1 0 0,0 1-1 0 0,0 0-13 0 0,0-1-216 0 0,1 1-1 0 0,-1-1 0 0 0,1 1 1 0 0,1-1-1 0 0,-1 0 0 0 0,0-1 0 0 0,1 1 1 0 0,0-1-1 0 0,0 0 0 0 0,1 0 1 0 0,-1-1-1 0 0,1 1 0 0 0,0-1 1 0 0,-1 0-1 0 0,4 0 217 0 0,2-1-5753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19 233 9792 0 0,'-18'-3'446'0'0,"18"3"-436"0"0,0 0-1 0 0,0 0 1 0 0,0 0-1 0 0,0 0 1 0 0,0 0-1 0 0,0 0 0 0 0,0 0 1 0 0,0 0-1 0 0,0 0 1 0 0,0 0-1 0 0,0 0 1 0 0,0 0-1 0 0,0 0 0 0 0,-1 0 1 0 0,1 0-1 0 0,0-1 1 0 0,0 1-1 0 0,0 0 1 0 0,0 0-1 0 0,0 0 1 0 0,0 0-1 0 0,0 0 0 0 0,0 0 1 0 0,0 0-1 0 0,0 0 1 0 0,0 0-1 0 0,0 0 1 0 0,0-1-1 0 0,0 1 0 0 0,0 0 1 0 0,0 0-1 0 0,0 0 1 0 0,0 0-1 0 0,0 0 1 0 0,0 0-1 0 0,0 0 1 0 0,0 0-1 0 0,0 0 0 0 0,0 0 1 0 0,1 0-1 0 0,-1-1 1 0 0,0 1-1 0 0,0 0 1 0 0,0 0-1 0 0,0 0 0 0 0,0 0 1 0 0,0 0-1 0 0,0 0 1 0 0,0 0-1 0 0,0 0 1 0 0,0 0-1 0 0,0 0 1 0 0,0 0-1 0 0,0 0 0 0 0,0 0 1 0 0,1 0-1 0 0,-1 0 1 0 0,0 0-1 0 0,0 0-9 0 0,8-8 57 0 0,1-2 23 0 0,-7 8 32 0 0,-1 0 0 0 0,1 0 0 0 0,-1 0 0 0 0,1 0 0 0 0,0 0 0 0 0,0 0 1 0 0,0 0-1 0 0,1-1-112 0 0,-1 2 88 0 0,0 0 0 0 0,-1-1 0 0 0,1 1 0 0 0,0-1 0 0 0,-1 0 0 0 0,1 1 0 0 0,-1-1 1 0 0,0 0-1 0 0,0 0 0 0 0,0 0 0 0 0,0 0 0 0 0,0 0 0 0 0,0 0 0 0 0,0 0 0 0 0,0 0-88 0 0,-1-6 342 0 0,0 7-295 0 0,0 0 0 0 0,0 1 1 0 0,0-1-1 0 0,0 0 0 0 0,0 0 0 0 0,0 0 0 0 0,1 0 1 0 0,-1 0-1 0 0,0 0 0 0 0,0 0 0 0 0,1 0 0 0 0,-1 0 1 0 0,1 1-1 0 0,-1-1 0 0 0,1 0 0 0 0,-1 0 0 0 0,1 1 1 0 0,-1-1-1 0 0,1 0 0 0 0,-1 0 0 0 0,1 1 0 0 0,0-1 1 0 0,0 1-1 0 0,0-1-47 0 0,16-12 594 0 0,-11 9-301 0 0,1-1 1 0 0,-1 0 0 0 0,0-1 0 0 0,0 0-1 0 0,2-2-293 0 0,-4 4 126 0 0,0 0-1 0 0,1 1 1 0 0,0-1-1 0 0,-1 1 0 0 0,1 0 1 0 0,1 0-1 0 0,-1 0 0 0 0,1 1-125 0 0,18-11 395 0 0,-16 7-355 0 0,0 1 0 0 0,0 0 0 0 0,1 0 1 0 0,0 1-1 0 0,0 0 0 0 0,0 1 0 0 0,0 0 1 0 0,0 0-1 0 0,1 1 0 0 0,-1 0 0 0 0,1 1 0 0 0,6-1-40 0 0,-12 2 22 0 0,0 1-1 0 0,0-1 0 0 0,0 1 1 0 0,0 0-1 0 0,0 0 0 0 0,0 0 1 0 0,0 0-1 0 0,0 1 0 0 0,1 1-21 0 0,-4-3 6 0 0,-1 0 0 0 0,1 1 0 0 0,0-1-1 0 0,-1 0 1 0 0,1 1 0 0 0,-1-1 0 0 0,1 1-1 0 0,-1-1 1 0 0,1 1 0 0 0,-1 0 0 0 0,1-1-1 0 0,-1 1 1 0 0,1-1 0 0 0,-1 1-1 0 0,0 0 1 0 0,0-1 0 0 0,1 1 0 0 0,-1 0-6 0 0,2 3 14 0 0,1-1 6 0 0,-1 2 0 0 0,1-1 0 0 0,-1 0 0 0 0,0 1 0 0 0,0-1 0 0 0,-1 1 0 0 0,1-1 0 0 0,-1 1 0 0 0,1 4-20 0 0,-1 5 129 0 0,0 0-1 0 0,0 11-128 0 0,-2-20 29 0 0,1-2-7 0 0,0 1 0 0 0,0-1 0 0 0,-1 0 0 0 0,0 0 0 0 0,0 1 0 0 0,0-1 0 0 0,-1 2-22 0 0,-4 18 110 0 0,3-8-30 0 0,0 0-1 0 0,-1-1 0 0 0,0 0 0 0 0,-1 0 1 0 0,-1 0-1 0 0,0 0 0 0 0,-2 1-79 0 0,-3 8 144 0 0,0-2 11 0 0,8-14-96 0 0,-1-1 1 0 0,1 0-1 0 0,1 1 1 0 0,-1 0-1 0 0,-1 6-59 0 0,3-6 54 0 0,-1 1 0 0 0,0-1 1 0 0,0 0-1 0 0,-1 0 0 0 0,0 0 0 0 0,0 0 0 0 0,-1 0 0 0 0,-3 3-54 0 0,4-4 48 0 0,1 0 1 0 0,-1 0-1 0 0,1 0 0 0 0,0 0 0 0 0,-1 6-48 0 0,-5 13 119 0 0,6-20-85 0 0,-1 1 0 0 0,1-1 0 0 0,1 0-1 0 0,-1 1 1 0 0,1-1 0 0 0,0 1 0 0 0,0 0 0 0 0,1-1-1 0 0,0 1-33 0 0,-1 0 49 0 0,1-1 0 0 0,-1 1 0 0 0,0-1 0 0 0,-1 1 0 0 0,-1 3-49 0 0,-2 10 163 0 0,5-18-153 0 0,0 0-1 0 0,0 0 1 0 0,0 0 0 0 0,0 0-1 0 0,1 0 1 0 0,-1-1-1 0 0,0 1 1 0 0,0 0 0 0 0,1 0-1 0 0,-1 0 1 0 0,0 0-1 0 0,1 0 1 0 0,-1-1 0 0 0,1 1-1 0 0,-1 0 1 0 0,1 0-1 0 0,-1 0 1 0 0,1-1 0 0 0,0 1-1 0 0,-1 0 1 0 0,1-1-1 0 0,0 1 1 0 0,-1-1-1 0 0,1 1 1 0 0,0-1 0 0 0,0 1-1 0 0,0-1-9 0 0,5 5 96 0 0,-4-3-4 0 0,18-1 90 0 0,-16 0-168 0 0,0 0 0 0 0,-1-1 0 0 0,1 0 0 0 0,0 0 0 0 0,0 0-1 0 0,-1 0 1 0 0,1-1 0 0 0,0 0 0 0 0,-1 1 0 0 0,3-2-14 0 0,13-4 84 0 0,-13 4-77 0 0,-1 1 1 0 0,1-1-1 0 0,-1 0 1 0 0,1-1 0 0 0,-1 1-1 0 0,0-1 1 0 0,0 0-1 0 0,4-4-7 0 0,33-24-69 0 0,-32 25-46 0 0,-1-1 1 0 0,0-1 0 0 0,0 1-1 0 0,0-1 1 0 0,-1-1-1 0 0,6-7 115 0 0,0-5-305 0 0,-1 0 1 0 0,-2-1-1 0 0,0-1 0 0 0,1-7 305 0 0,4-5-250 0 0,-8 17 192 0 0,0-1 0 0 0,-1 1 0 0 0,-1-2 0 0 0,0 1 0 0 0,-2 0 0 0 0,1-7 58 0 0,0 0-39 0 0,-4 22 33 0 0,1-1 0 0 0,-1 1 1 0 0,-1-1-1 0 0,1 0 0 0 0,-1 1 0 0 0,0-1 0 0 0,0 0 1 0 0,-1-2 5 0 0,2 0-34 0 0,-1 6 32 0 0,0 0 1 0 0,0 0-1 0 0,0-1 0 0 0,0 1 1 0 0,0 0-1 0 0,0 0 1 0 0,0 0-1 0 0,0 0 0 0 0,0 0 1 0 0,0 0-1 0 0,-1 0 1 0 0,1 1-1 0 0,0-1 1 0 0,-1 0-1 0 0,1 0 0 0 0,-1 0 1 0 0,1 0-1 0 0,-1 0 1 0 0,0 0 1 0 0,1 1-1 0 0,0 0 0 0 0,0 0 1 0 0,0 0-1 0 0,0 0 0 0 0,0 0 0 0 0,0 0 1 0 0,0 0-1 0 0,0 0 0 0 0,0 0 1 0 0,0 0-1 0 0,0 0 0 0 0,0 0 0 0 0,0 0 1 0 0,0 0-1 0 0,0 0 0 0 0,0 0 1 0 0,-1 0-1 0 0,1 0 0 0 0,0 0 0 0 0,0 0 1 0 0,0 0-1 0 0,0 0 0 0 0,0 0 1 0 0,0 0-1 0 0,0 0 0 0 0,0 0 1 0 0,0 0-1 0 0,0 0 0 0 0,0 0 0 0 0,0 0 1 0 0,0 0-1 0 0,0 0 0 0 0,0 0 1 0 0,0 0-1 0 0,0 0 0 0 0,0 0 0 0 0,0 0 1 0 0,0 0-1 0 0,0 0 0 0 0,0 0 1 0 0,0 0-1 0 0,0 0 0 0 0,0 0 0 0 0,0 0 1 0 0,0 0-1 0 0,-1 0 0 0 0,1 0 1 0 0,0 0-1 0 0,0 0 0 0 0,0 0 0 0 0,0 0 1 0 0,0 0-1 0 0,0 0 0 0 0,0 0 1 0 0,0 0-1 0 0,0 0 0 0 0,0 0 0 0 0,0 0 1 0 0,0 0-1 0 0,0 0 1 0 0,-4 6 0 0 0,1 1-1 0 0,0 0 1 0 0,0 0-1 0 0,0 0 1 0 0,1 0-1 0 0,0 1 1 0 0,1-1-1 0 0,-1 3 1 0 0,0 8 72 0 0,1-1 0 0 0,2 12-72 0 0,-1-11 65 0 0,-1 4 34 0 0,1 0-1 0 0,2 0 0 0 0,0 0 1 0 0,1 0-1 0 0,1 0 0 0 0,1-1 0 0 0,6 15-98 0 0,-7-25 35 0 0,0 0 0 0 0,1 0 0 0 0,1-1 0 0 0,-1 0-1 0 0,2 0 1 0 0,2 4-35 0 0,-6-12 3 0 0,-1 1 0 0 0,0-1-1 0 0,1 1 1 0 0,-1-1 0 0 0,1 0 0 0 0,0 0-1 0 0,0 0 1 0 0,0 0 0 0 0,0 0 0 0 0,0-1-1 0 0,0 1 1 0 0,0-1 0 0 0,1 0 0 0 0,-1 0-1 0 0,0 0 1 0 0,1 0 0 0 0,-1-1 0 0 0,1 1-1 0 0,-1-1 1 0 0,1 0 0 0 0,-1 0 0 0 0,1-1-1 0 0,0 1-2 0 0,-1-1-7 0 0,-1 1-1 0 0,1-1 1 0 0,0 0-1 0 0,-1 0 1 0 0,1 0-1 0 0,-1-1 1 0 0,1 1-1 0 0,-1-1 1 0 0,1 1-1 0 0,-1-1 8 0 0,14-8-39 0 0,-12 8 17 0 0,-1 0 0 0 0,1 0 1 0 0,-1-1-1 0 0,0 1 0 0 0,0-1 1 0 0,0 0-1 0 0,0 0 1 0 0,0 0-1 0 0,-1 0 0 0 0,1-1 1 0 0,0-1 21 0 0,5-9-149 0 0,0 0 1 0 0,1-6 148 0 0,-3 8-144 0 0,16-39-493 0 0,-2 0 1 0 0,4-20 636 0 0,-11 13-135 0 0,-5 20 584 0 0,-7 24-73 0 0,-1 14-192 0 0,0 0 0 0 0,0 0-10 0 0,0 0-46 0 0,0 0-22 0 0,0 0-2 0 0,0 0 15 0 0,1 0-104 0 0,-1 0 1 0 0,0 0-1 0 0,1 0 1 0 0,-1 1-1 0 0,1-1 1 0 0,-1 0-1 0 0,1 0 1 0 0,-1 1-1 0 0,0-1 1 0 0,1 0-1 0 0,-1 1 0 0 0,0-1 1 0 0,1 1-1 0 0,-1-1 1 0 0,0 0-1 0 0,0 1 1 0 0,1-1-1 0 0,-1 1 1 0 0,0-1-1 0 0,0 1 0 0 0,0-1 1 0 0,0 1-1 0 0,1-1 1 0 0,-1 1-1 0 0,0-1-15 0 0,2 14 223 0 0,4 29-5 0 0,-1-12-98 0 0,-2 1 1 0 0,-1 8-121 0 0,-2-36 4 0 0,1 1 0 0 0,-1-1-1 0 0,1 1 1 0 0,0 0 0 0 0,0-1 0 0 0,0 1 0 0 0,1-1 0 0 0,-1 0-1 0 0,1 1 1 0 0,0-1 0 0 0,1 0 0 0 0,-1 0 0 0 0,1 0 0 0 0,-1 0-1 0 0,1-1 1 0 0,2 3-4 0 0,-4-5-14 0 0,1 0-1 0 0,-1-1 1 0 0,0 1-1 0 0,0 0 1 0 0,1 0-1 0 0,-1-1 1 0 0,0 1-1 0 0,1-1 1 0 0,-1 1-1 0 0,1-1 1 0 0,-1 0-1 0 0,1 1 1 0 0,-1-1-1 0 0,1 0 0 0 0,-1 0 1 0 0,1 0-1 0 0,-1 0 1 0 0,1 0-1 0 0,-1-1 1 0 0,1 1-1 0 0,-1 0 1 0 0,1-1-1 0 0,-1 1 1 0 0,0-1-1 0 0,1 1 1 0 0,-1-1-1 0 0,1 0 1 0 0,-1 1-1 0 0,0-1 1 0 0,0 0-1 0 0,0 0 1 0 0,1-1 14 0 0,3-1-47 0 0,-1-1 0 0 0,1 1 0 0 0,-1-1 0 0 0,0 0 0 0 0,-1 0 0 0 0,1-1 0 0 0,-1 1 0 0 0,1-2 47 0 0,24-45-480 0 0,2-4 16 0 0,27-56-640 0 0,-53 105 1094 0 0,-4 6 11 0 0,1 0 0 0 0,-1 0 0 0 0,1 0 0 0 0,-1 1 0 0 0,0-1 0 0 0,1 0 0 0 0,-1 0 0 0 0,1 0 0 0 0,-1 1 0 0 0,0-1 0 0 0,1 0 0 0 0,-1 1 0 0 0,0-1 0 0 0,1 0 0 0 0,-1 1 0 0 0,0-1 0 0 0,0 0 0 0 0,1 1 0 0 0,-1-1 0 0 0,0 0 0 0 0,0 1 0 0 0,1-1-1 0 0,2 13 144 0 0,1 0 0 0 0,-1 0 0 0 0,-1 1 0 0 0,-1-1 0 0 0,0 0 0 0 0,0 1 0 0 0,-1-1-144 0 0,1 26 179 0 0,12 62 118 0 0,-12-97-295 0 0,0 0 0 0 0,0-1-1 0 0,0 1 1 0 0,0 0-1 0 0,0 0 1 0 0,1 0 0 0 0,0-1-1 0 0,-1 1 1 0 0,1 0-1 0 0,1-1 1 0 0,-1 0 0 0 0,0 0-1 0 0,1 1 1 0 0,0-1-1 0 0,0-1 1 0 0,0 1 0 0 0,0 0-1 0 0,0-1 1 0 0,0 0-1 0 0,1 1 1 0 0,-1-1 0 0 0,1-1-1 0 0,0 1 1 0 0,-1 0-1 0 0,1-1 1 0 0,0 0 0 0 0,0 0-1 0 0,0 0 1 0 0,0 0-1 0 0,2 0-1 0 0,0-1-64 0 0,-1 0 0 0 0,1-1 0 0 0,0 1 0 0 0,-1-1 0 0 0,1 0 0 0 0,-1 0 0 0 0,1-1 0 0 0,-1 1 0 0 0,1-1 0 0 0,-1 0 0 0 0,3-3 64 0 0,28-11-646 0 0,-29 13 385 0 0,1-1 1 0 0,-1 1-1 0 0,1-1 1 0 0,-1 0 0 0 0,-1-1-1 0 0,5-2 261 0 0,31-26-1990 0 0,-29 24 1463 0 0,-1 0 0 0 0,1-2 1 0 0,0 0 526 0 0,39-52-1004 0 0,-44 52 995 0 0,0 0 0 0 0,-1-1 0 0 0,0 0 0 0 0,-1 0 1 0 0,1-6 8 0 0,16-28 748 0 0,-16 34-266 0 0,-1 1 0 0 0,0-1 0 0 0,-1 0 0 0 0,-1 0 1 0 0,0-1-1 0 0,0-2-482 0 0,-3 13 86 0 0,-1 1 1 0 0,0-1-1 0 0,0 1 1 0 0,0-1-1 0 0,0 0 1 0 0,0 1-1 0 0,0-1 0 0 0,0 1 1 0 0,0-1-1 0 0,-1 1 1 0 0,1-1-1 0 0,0 0 1 0 0,-1 1-1 0 0,0 0 1 0 0,1-1-1 0 0,-1 1 0 0 0,0-1 1 0 0,0 1-1 0 0,0-1-86 0 0,0 1 56 0 0,1 1 0 0 0,-1-1 0 0 0,0 0 0 0 0,0 1 0 0 0,0-1 0 0 0,1 1 0 0 0,-1-1 0 0 0,0 1 0 0 0,0-1 0 0 0,0 1 0 0 0,0 0 0 0 0,0-1 0 0 0,0 1 0 0 0,0 0 0 0 0,0 0 0 0 0,0 0 0 0 0,0 0 0 0 0,0 0 0 0 0,0 0 0 0 0,0 0 0 0 0,0 0 0 0 0,0 0 0 0 0,0 0 0 0 0,0 0 0 0 0,0 1 0 0 0,0-1 0 0 0,0 0 0 0 0,0 1 0 0 0,0-1 0 0 0,0 1-56 0 0,-6 3 193 0 0,0 0-1 0 0,1 0 1 0 0,-1 1 0 0 0,1 0-1 0 0,0 0 1 0 0,0 1-1 0 0,1-1 1 0 0,0 1-1 0 0,0 0 1 0 0,0 1-1 0 0,-1 1-192 0 0,-10 18 219 0 0,1 1-1 0 0,-2 8-218 0 0,9-19 53 0 0,1 0-39 0 0,0 0-1 0 0,1 0 0 0 0,1 1 1 0 0,1 0-1 0 0,0 0 0 0 0,1 2-13 0 0,2-15 1 0 0,0 0 0 0 0,1 0 1 0 0,0 1-1 0 0,0-1 0 0 0,0 0 0 0 0,0 0 0 0 0,1 1 0 0 0,-1-1 0 0 0,1 0 0 0 0,0 0 0 0 0,1 1-1 0 0,-1-3 59 0 0,2-2-4 0 0,1 0-65 0 0,0-1 1 0 0,0 1-1 0 0,0-1 1 0 0,0 0-1 0 0,-1 0 1 0 0,1 0-1 0 0,0-1 1 0 0,0 1-1 0 0,-1-1 1 0 0,1 0-1 0 0,-1 0 0 0 0,1 0 1 0 0,-1 0-1 0 0,0-1 1 0 0,1 0 9 0 0,0 0-34 0 0,-1 0 1 0 0,1 0-1 0 0,0 0 1 0 0,0 1-1 0 0,0-1 1 0 0,1 1-1 0 0,-1 0 1 0 0,2 0 33 0 0,4-3-107 0 0,-9 5 93 0 0,0 0 0 0 0,0-1 0 0 0,0 1 0 0 0,0 0 1 0 0,0 0-1 0 0,0 0 0 0 0,0 0 0 0 0,0 0 0 0 0,0 0 0 0 0,0 0 0 0 0,0 0 0 0 0,0 0 0 0 0,0 1 0 0 0,0-1 0 0 0,0 0 0 0 0,0 1 0 0 0,0-1 0 0 0,0 0 0 0 0,0 1 0 0 0,0 0 14 0 0,15 12-161 0 0,-12-8 145 0 0,-1 0 0 0 0,1 0 0 0 0,-1 1 0 0 0,0 0 0 0 0,0-1 0 0 0,-1 1 0 0 0,0 0 0 0 0,0 0 0 0 0,0 1 0 0 0,-1-1 0 0 0,0 2 16 0 0,7 23 0 0 0,-5-19 0 0 0,0 0 0 0 0,0 11 0 0 0,12 194-586 0 0,-11-157 437 0 0,0-10-116 0 0,-2 42 265 0 0,-3-33-79 0 0,1-25-18 0 0,-5 34 97 0 0,1-26 0 0 0,2-21 0 0 0,-1 0 0 0 0,0-1 0 0 0,-2 0 0 0 0,-4 15 0 0 0,5-24 13 0 0,0-1 0 0 0,-1 1 1 0 0,0-1-1 0 0,-6 8-13 0 0,9-14 18 0 0,-1 0 0 0 0,0 0 1 0 0,0-1-1 0 0,0 0 1 0 0,-1 1-1 0 0,1-1 1 0 0,-1 0-1 0 0,0-1 1 0 0,0 1-1 0 0,0-1 0 0 0,0 1 1 0 0,0-1-1 0 0,-3 1-18 0 0,-1-1 51 0 0,-1 0-1 0 0,1 0 1 0 0,0 0-1 0 0,-1-1 1 0 0,1 0-1 0 0,-1-1 1 0 0,0 0-1 0 0,1 0 1 0 0,-1-1-1 0 0,1 0 1 0 0,-1 0-1 0 0,1-1 1 0 0,0 0-1 0 0,0-1 1 0 0,0 0-1 0 0,0 0 1 0 0,0-1-1 0 0,0 0 1 0 0,1 0-1 0 0,0 0 0 0 0,0-1 1 0 0,-5-4-51 0 0,-2-2 93 0 0,7 6-13 0 0,1 0 1 0 0,-1-1-1 0 0,1 0 1 0 0,-6-6-81 0 0,-10-17 126 0 0,1-2 1 0 0,1-1-1 0 0,2-1 0 0 0,1 0 1 0 0,2-1-1 0 0,-6-21-126 0 0,9 23 0 0 0,5 14-7 0 0,1 0 0 0 0,-4-17 7 0 0,2-1-100 0 0,4 19-37 0 0,0-1 0 0 0,2 1 0 0 0,0 0 0 0 0,0-1 0 0 0,2 1 0 0 0,0-9 137 0 0,0 23-67 0 0,1 1 1 0 0,-1-1-1 0 0,1 1 0 0 0,0-1 0 0 0,0 1 0 0 0,-1-1 0 0 0,2 1 0 0 0,-1 0 1 0 0,0-1-1 0 0,0 1 0 0 0,1 0 0 0 0,-1 0 0 0 0,1 0 0 0 0,0-1 67 0 0,2 0-494 0 0,0-1-1 0 0,0 1 1 0 0,0 0 0 0 0,0 0-1 0 0,1 1 1 0 0,3-3 494 0 0,5 1-1882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6912 0 0,'0'0'528'0'0,"0"0"-135"0"0,0 0 699 0 0,0 0 341 0 0,0 0 67 0 0,0 0-86 0 0,2 0-434 0 0,33 6 1142 0 0,-1-1 1 0 0,1-2-1 0 0,27-1-2122 0 0,30 1 507 0 0,39 8-507 0 0,-74-10-2612 0 0,-56-1 1217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222 593 7832 0 0,'0'0'602'0'0,"0"0"-206"0"0,0 0 607 0 0,0 2 306 0 0,0-2-1208 0 0,0 0-1 0 0,1 0 0 0 0,-1 1 1 0 0,0-1-1 0 0,0 0 0 0 0,0 0 1 0 0,0 1-1 0 0,0-1 0 0 0,0 0 1 0 0,0 0-1 0 0,1 1 0 0 0,-1-1 1 0 0,0 0-1 0 0,0 0 0 0 0,0 0 1 0 0,1 1-1 0 0,-1-1 0 0 0,0 0 0 0 0,0 0 1 0 0,0 0-1 0 0,1 0 0 0 0,-1 1 1 0 0,0-1-1 0 0,0 0 0 0 0,1 0 1 0 0,-1 0-1 0 0,0 0 0 0 0,1 0 1 0 0,-1 0-1 0 0,0 0 0 0 0,0 0 1 0 0,1 0-1 0 0,-1 0 0 0 0,0 0 1 0 0,0 0-1 0 0,1 0 0 0 0,-1 0 1 0 0,0 0-1 0 0,1 0 0 0 0,-1 0 1 0 0,0 0-1 0 0,0 0 0 0 0,1-1-100 0 0,-1 1 96 0 0,1-1-1 0 0,0 0 0 0 0,-1 1 1 0 0,1-1-1 0 0,-1 0 1 0 0,1 1-1 0 0,-1-1 0 0 0,1 0 1 0 0,-1 0-1 0 0,1 0 1 0 0,-1 0-1 0 0,0 1 1 0 0,0-1-1 0 0,1 0 0 0 0,-1 0 1 0 0,0 0-1 0 0,0-1-95 0 0,1-10 288 0 0,0 0 0 0 0,-1 0 0 0 0,0 0 0 0 0,-1 0-1 0 0,0 0 1 0 0,-3-9-288 0 0,-5-15 560 0 0,-6-19-560 0 0,9 37 82 0 0,-1-1-17 0 0,-1 0-1 0 0,-1 0 1 0 0,0 1-65 0 0,-12-25 78 0 0,-4-8-62 0 0,-30-43-16 0 0,30 58-44 0 0,19 27 23 0 0,-1 0 1 0 0,1 0-1 0 0,1 0 1 0 0,0-1-1 0 0,0 0 0 0 0,-1-5 21 0 0,6 13 1 0 0,0 2-1 0 0,0-1 1 0 0,0 1-1 0 0,0-1 1 0 0,0 1-1 0 0,0 0 1 0 0,0-1-1 0 0,0 1 1 0 0,-1 0-1 0 0,1-1 1 0 0,0 1-1 0 0,0-1 1 0 0,0 1-1 0 0,0 0 1 0 0,-1-1-1 0 0,1 1 1 0 0,0 0-1 0 0,0-1 1 0 0,-1 1-1 0 0,1 0 1 0 0,0 0-1 0 0,0-1 1 0 0,-1 1-1 0 0,1 0 1 0 0,0 0-1 0 0,-1-1 1 0 0,1 1-1 0 0,-1-1 68 0 0,2 14 98 0 0,0-8-170 0 0,0 0-1 0 0,1 0 0 0 0,0 0 1 0 0,0-1-1 0 0,0 1 0 0 0,0 0 0 0 0,1-1 1 0 0,1 2 4 0 0,27 36-195 0 0,-15-22 146 0 0,5 4 406 0 0,1 0-1 0 0,1-1 1 0 0,10 6-357 0 0,-8-6 404 0 0,0 1-1 0 0,17 22-403 0 0,-22-23 9 0 0,1-1 0 0 0,1 0 0 0 0,0-2 0 0 0,13 8-9 0 0,-32-25-8 0 0,-2-2 4 0 0,1 0-1 0 0,-1 0 1 0 0,0-1-1 0 0,0 1 1 0 0,0 0-1 0 0,0 0 1 0 0,1-1-1 0 0,-1 1 1 0 0,0-1-1 0 0,1 1 1 0 0,-1-1-1 0 0,0 0 1 0 0,1 1-1 0 0,-1-1 1 0 0,1 0-1 0 0,-1 0 1 0 0,0 0-1 0 0,1 0 1 0 0,-1 0-1 0 0,1 0 1 0 0,-1-1 4 0 0,0 1-11 0 0,-1 0 1 0 0,1 0-1 0 0,-1 0 0 0 0,1 0 1 0 0,0 0-1 0 0,-1 0 1 0 0,1-1-1 0 0,-1 1 0 0 0,1 0 1 0 0,-1-1-1 0 0,1 1 1 0 0,-1 0-1 0 0,1-1 1 0 0,-1 1-1 0 0,1 0 0 0 0,-1-1 1 0 0,1 1-1 0 0,-1-1 1 0 0,0 1-1 0 0,1-1 0 0 0,-1 1 1 0 0,0-1-1 0 0,1 0 11 0 0,5-18-342 0 0,-2-21-515 0 0,-5 30 800 0 0,0 0 1 0 0,0 0-1 0 0,0 1 0 0 0,-1-1 1 0 0,-1 1-1 0 0,-2-7 57 0 0,-6-12-141 0 0,-8-14 141 0 0,7 17-523 0 0,-7-22 523 0 0,-4-12-329 0 0,22 52 257 0 0,1 5 22 0 0,0 2 126 0 0,0 0 15 0 0,6 8 144 0 0,-5-7-226 0 0,42 38 634 0 0,1-1-1 0 0,48 30-642 0 0,-79-60-8 0 0,-5-3-106 0 0,0 0 0 0 0,0 0 0 0 0,0-1 0 0 0,5 2 114 0 0,-4-2-111 0 0,-6-2-42 0 0,-1-1 0 0 0,1 1 1 0 0,0-1-1 0 0,0 0 0 0 0,0 0 0 0 0,0 0 0 0 0,1-1 1 0 0,-1 1-1 0 0,1-1 153 0 0,6 1-6513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94 7456 0 0,'1'0'22'0'0,"-1"0"0"0"0,1 0 0 0 0,0 0 0 0 0,-1 0 0 0 0,1 0 0 0 0,0 0 0 0 0,-1 0 0 0 0,1 0 0 0 0,0 0 0 0 0,-1-1 0 0 0,1 1 0 0 0,0 0 0 0 0,-1-1 0 0 0,1 1 0 0 0,-1 0 0 0 0,1-1 0 0 0,0 1 0 0 0,-1 0 0 0 0,1-1 0 0 0,-1 1-22 0 0,-11-6 355 0 0,7 5-342 0 0,-1-2 69 0 0,-6 2 705 0 0,5 1-580 0 0,-30-4 999 0 0,26 11 121 0 0,-4-3-857 0 0,6-2-205 0 0,0 1 1 0 0,1 0-1 0 0,0 0 1 0 0,-1 0-1 0 0,1 1-265 0 0,-11 7 248 0 0,0 2 1 0 0,1 0-1 0 0,1 0 0 0 0,0 2 0 0 0,0 0 0 0 0,2 1 0 0 0,0 0 0 0 0,1 1 1 0 0,-5 9-249 0 0,7-11 230 0 0,2 1 0 0 0,0-1-1 0 0,1 1 1 0 0,-4 10-230 0 0,1 4 285 0 0,3-14-84 0 0,2 0-1 0 0,0 1 1 0 0,1 0 0 0 0,1 0-1 0 0,0 4-200 0 0,-1 14 292 0 0,1-2 9 0 0,-1 16-301 0 0,5-39 32 0 0,0 0 0 0 0,1 0 0 0 0,0 0 0 0 0,0 0-1 0 0,1 0 1 0 0,3 9-32 0 0,-3-11 18 0 0,1 0 7 0 0,-1 1 0 0 0,1-1-1 0 0,0 0 1 0 0,1 1 0 0 0,0-2 0 0 0,1 1 0 0 0,-1 0-1 0 0,7 6-24 0 0,-8-10-1 0 0,1-1 0 0 0,0 1 1 0 0,0-1-1 0 0,0 0 0 0 0,0 0 0 0 0,1 0 0 0 0,-1-1 0 0 0,1 1 0 0 0,0-1 0 0 0,0 0 0 0 0,3 1 1 0 0,-4-3-14 0 0,-1 1 0 0 0,1-1 0 0 0,0 0 0 0 0,-1 0 0 0 0,1 0 0 0 0,0 0 1 0 0,-1-1-1 0 0,1 1 0 0 0,0-1 0 0 0,-1 0 0 0 0,1 0 0 0 0,-1 0 0 0 0,0-1 0 0 0,1 1 1 0 0,-1-1-1 0 0,0 0 0 0 0,3-1 14 0 0,1-2-27 0 0,0 1 0 0 0,0-1 1 0 0,0 0 0 0 0,0 0 0 0 0,0-2 26 0 0,-4 5-21 0 0,-1-1-1 0 0,1 0 1 0 0,-1 0 0 0 0,0 0 0 0 0,0 0 0 0 0,0 0-1 0 0,-1-1 1 0 0,1 1 0 0 0,-1 0 0 0 0,0-1-1 0 0,1-2 22 0 0,0-1-50 0 0,1 1-1 0 0,0-1 1 0 0,0 1-1 0 0,0 0 1 0 0,0 0-1 0 0,2 0 51 0 0,-1 0-54 0 0,-1-1-1 0 0,1 1 1 0 0,-1-1-1 0 0,0 1 0 0 0,1-4 55 0 0,4-26-234 0 0,-5 24 128 0 0,0-1-1 0 0,1 1 1 0 0,0 0-1 0 0,2-3 107 0 0,1 0-94 0 0,1 0-9 0 0,-1 0 1 0 0,-1-1-1 0 0,-1 0 0 0 0,0 0 0 0 0,0-4 103 0 0,0-3-138 0 0,1 0-1 0 0,1 1 1 0 0,3-6 138 0 0,-3 9-22 0 0,-5 14 16 0 0,-1-1 0 0 0,0 0 1 0 0,0 0-1 0 0,0 0 0 0 0,-1 1 0 0 0,0-1 0 0 0,0 0 0 0 0,0 0 1 0 0,-1-3 5 0 0,0 1-6 0 0,1 0 1 0 0,0 0-1 0 0,0-1 1 0 0,1 1 5 0 0,6-25 0 0 0,-5 27 0 0 0,0 0 0 0 0,-1 0 0 0 0,1 0 0 0 0,-2 0 0 0 0,1 0 0 0 0,-1-1 0 0 0,0-5 0 0 0,0-7 116 0 0,0 0 0 0 0,3-17-116 0 0,-3 35 13 0 0,0-1 0 0 0,0 1 0 0 0,-1 0 0 0 0,1 0 0 0 0,0 0 0 0 0,0-1 0 0 0,-1 1 0 0 0,1 0 0 0 0,0 0 0 0 0,-1 0 0 0 0,1 0 0 0 0,-1-1 0 0 0,0 1 0 0 0,1 0 0 0 0,-1 0-13 0 0,1 1 6 0 0,-1 0 1 0 0,1-1-1 0 0,0 1 0 0 0,0 0 0 0 0,-1-1 0 0 0,1 1 0 0 0,0 0 0 0 0,0-1 0 0 0,-1 1 0 0 0,1 0 0 0 0,0-1 0 0 0,0 1 1 0 0,0 0-1 0 0,0-1 0 0 0,0 1 0 0 0,0-1 0 0 0,-1 1 0 0 0,1 0 0 0 0,0-1 0 0 0,0 1 0 0 0,0-1 0 0 0,0 1 1 0 0,0 0-1 0 0,1-1 0 0 0,-1 1 0 0 0,0-1 0 0 0,0 1 0 0 0,0 0 0 0 0,0-1 0 0 0,0 1 0 0 0,0 0 0 0 0,1-1 0 0 0,-1 1 1 0 0,0 0-1 0 0,0-1 0 0 0,1 1 0 0 0,-1 0 0 0 0,0-1 0 0 0,0 1 0 0 0,1 0 0 0 0,-1 0 0 0 0,0-1 0 0 0,1 1 1 0 0,-1 0-8 0 0,2-1 123 0 0,-2 1 4 0 0,0 0 2 0 0,4 20 254 0 0,-4-17-350 0 0,1 0-1 0 0,0-1 0 0 0,-1 1 1 0 0,1-1-1 0 0,-1 1 1 0 0,0 0-1 0 0,0-1 1 0 0,0 3-32 0 0,0 5 93 0 0,0 0 1 0 0,0 0-1 0 0,1-1 1 0 0,0 1-1 0 0,1-1 1 0 0,1 5-94 0 0,-1-7 37 0 0,-1 1 53 0 0,0 1 1 0 0,-1-1-1 0 0,0 9-90 0 0,0-10 64 0 0,0 1 1 0 0,0 0-1 0 0,1 0 1 0 0,0 0 0 0 0,1 3-65 0 0,5 9 105 0 0,-4-14-68 0 0,-1 0-1 0 0,0 0 1 0 0,-1-1 0 0 0,1 1-1 0 0,-1 0 1 0 0,0 6-37 0 0,-10 55 295 0 0,9 75 7 0 0,-1-131-298 0 0,1 1-1 0 0,1 0 0 0 0,0-1 0 0 0,1 1 1 0 0,0-1-1 0 0,1 1 0 0 0,4 9-3 0 0,-5-12 11 0 0,0-1-1 0 0,0 1 1 0 0,-1-1-1 0 0,0 1 1 0 0,0 4-11 0 0,-1-3 0 0 0,1 0 0 0 0,0-1 0 0 0,1 1 0 0 0,1 1 0 0 0,-3-9 1 0 0,3 7-5 0 0,0 0 1 0 0,0 0-1 0 0,3 4 4 0 0,-5-10-12 0 0,1 0 0 0 0,0-1 0 0 0,0 1 0 0 0,0-1 0 0 0,0 1 0 0 0,0-1 0 0 0,0 0 1 0 0,1 0-1 0 0,-1 0 0 0 0,1 0 0 0 0,-1 0 0 0 0,1 0 12 0 0,-2-2-53 0 0,0 1 0 0 0,0 0 0 0 0,0 0 0 0 0,0 0 0 0 0,1-1 0 0 0,-1 1 0 0 0,0-1 0 0 0,0 1 0 0 0,0-1 0 0 0,1 1 0 0 0,-1-1 0 0 0,0 0-1 0 0,1 0 1 0 0,-1 1 0 0 0,0-1 0 0 0,0 0 0 0 0,1 0 0 0 0,-1 0 0 0 0,0-1 0 0 0,1 1 0 0 0,-1 0 0 0 0,0 0 0 0 0,1-1 0 0 0,-1 1 0 0 0,0-1 0 0 0,0 1 0 0 0,0-1 0 0 0,2 0 53 0 0,5-2-395 0 0,-6 3 189 0 0,1-1 1 0 0,-1 0 0 0 0,0 0 0 0 0,0 0-1 0 0,1 0 1 0 0,-1 0 0 0 0,0 0-1 0 0,0-1 1 0 0,0 1 0 0 0,1-1 205 0 0,3-9-1409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5528 0 0,'0'0'422'0'0,"-2"0"-276"0"0,-5 0 123 0 0,6 0 1044 0 0,1 0 450 0 0,-4 6 2886 0 0,0 11-3476 0 0,-2 4-65 0 0,3-5-130 0 0,2 1 0 0 0,0 10-978 0 0,0-22 144 0 0,1 0-1 0 0,-1 0 0 0 0,0 0 1 0 0,0 0-1 0 0,-1 0 0 0 0,0 1-143 0 0,1-2 58 0 0,-1 1-1 0 0,1 0 1 0 0,0-1 0 0 0,0 1-1 0 0,1 0 1 0 0,-1 0-58 0 0,2 17 215 0 0,-1-12-127 0 0,0 0 0 0 0,0 0-1 0 0,-1 0 1 0 0,0 0-88 0 0,0 4 41 0 0,0 1 0 0 0,1-1 0 0 0,0 0 0 0 0,1 1 0 0 0,1-1 0 0 0,2 9-41 0 0,0 5 42 0 0,-3-24-38 0 0,0 0-1 0 0,0 1 0 0 0,1-1 1 0 0,-1 0-1 0 0,2 2-3 0 0,5 14 49 0 0,-6-11-39 0 0,3-2-26 0 0,-3-6-60 0 0,-1-2 0 0 0,4-2 35 0 0,-3 1 31 0 0,-1 1 0 0 0,1 0 0 0 0,-1 0-1 0 0,1-1 1 0 0,-1 1 0 0 0,1-1 0 0 0,-1 1 0 0 0,0-1 0 0 0,1 1-1 0 0,-1-1 1 0 0,0 0 0 0 0,0 0 0 0 0,0 1 0 0 0,-1-1 0 0 0,1 0-1 0 0,0-1 11 0 0,0-1-1 0 0,0 0-1 0 0,0-1 0 0 0,1 1 1 0 0,0-1-1 0 0,0 1 0 0 0,0 0 0 0 0,0 0 1 0 0,1 0-1 0 0,2-2 2 0 0,-1-1-7 0 0,-2 4-19 0 0,-1 0 0 0 0,1 0 0 0 0,-1-1 0 0 0,0 1 0 0 0,0 0 1 0 0,0 0-1 0 0,0-1 0 0 0,-1 1 0 0 0,1 0 0 0 0,-1-1 26 0 0,5-19-324 0 0,3-1-19 0 0,-4 15 199 0 0,-1-1 0 0 0,0 1 0 0 0,0-1 0 0 0,0-7 144 0 0,-2 12-35 0 0,0 0 0 0 0,0 1 0 0 0,0-1 0 0 0,1 0 0 0 0,0 1 0 0 0,-1-1-1 0 0,2 1 1 0 0,-1 0 0 0 0,0 0 0 0 0,1 0 0 0 0,1-3 35 0 0,-3 6-6 0 0,0-1 0 0 0,0 0 0 0 0,0 1 0 0 0,-1-1 0 0 0,1 0 0 0 0,-1 0 0 0 0,1 1 0 0 0,-1-3 6 0 0,1 2-5 0 0,-1 1 0 0 0,0-1 0 0 0,1 0 0 0 0,-1 1 0 0 0,0-1 0 0 0,1 1 0 0 0,0-1 0 0 0,-1 0 0 0 0,1 1 0 0 0,0 0 0 0 0,0-1 0 0 0,0 1 0 0 0,0-1 0 0 0,0 1 0 0 0,0 0 0 0 0,1 0 0 0 0,-1 0 0 0 0,0 0 0 0 0,0 0 0 0 0,1 0 0 0 0,-1 0 0 0 0,1 0 0 0 0,-1 0 0 0 0,2 0 5 0 0,-2 0 64 0 0,-1 1 8 0 0,0 0 20 0 0,0 1-79 0 0,1 0 0 0 0,-1-1 0 0 0,0 1 1 0 0,0 0-1 0 0,0-1 0 0 0,0 1 0 0 0,1 0 1 0 0,-1-1-1 0 0,0 1 0 0 0,1 0 0 0 0,-1-1 1 0 0,0 1-1 0 0,1-1 0 0 0,-1 1 0 0 0,1-1 1 0 0,-1 1-1 0 0,1-1 0 0 0,-1 1 0 0 0,1-1-13 0 0,0 1 6 0 0,-1-1-1 0 0,1 0 0 0 0,-1 1 1 0 0,0-1-1 0 0,1 1 0 0 0,-1-1 1 0 0,1 1-1 0 0,-1-1 0 0 0,0 0 1 0 0,0 1-1 0 0,1-1 0 0 0,-1 1 1 0 0,0 0-1 0 0,0-1 0 0 0,1 1 1 0 0,-1-1-1 0 0,0 1 1 0 0,0-1-1 0 0,0 1 0 0 0,0-1 1 0 0,0 1-1 0 0,0 0 0 0 0,0-1 1 0 0,0 1-1 0 0,0-1 0 0 0,0 1 1 0 0,0-1-1 0 0,0 1 0 0 0,0 0 1 0 0,-1-1-1 0 0,1 1 0 0 0,0 0-5 0 0,-1 0 16 0 0,0 0 0 0 0,1 1 0 0 0,-1-1 0 0 0,1 0 0 0 0,-1 1 0 0 0,1-1 0 0 0,-1 1 0 0 0,1-1 0 0 0,0 1 0 0 0,0-1 0 0 0,-1 1 0 0 0,1-1 0 0 0,0 1 0 0 0,0-1 0 0 0,1 1 0 0 0,-1-1 0 0 0,0 1 0 0 0,0-1 0 0 0,1 1 0 0 0,-1-1 0 0 0,1 0 0 0 0,0 1 0 0 0,-1-1 0 0 0,1 0 0 0 0,0 1 0 0 0,-1-1 0 0 0,1 0 0 0 0,0 0 0 0 0,0 1-16 0 0,0-1 10 0 0,0 0-1 0 0,-1 1 0 0 0,1-1 1 0 0,-1 1-1 0 0,1-1 0 0 0,-1 1 1 0 0,0-1-1 0 0,1 1 1 0 0,-1-1-1 0 0,0 1 0 0 0,0-1 1 0 0,0 1-1 0 0,0-1 0 0 0,0 1 1 0 0,-1-1-1 0 0,1 1 0 0 0,0 0-9 0 0,-1 18 1 0 0,2-16 1 0 0,0 0 0 0 0,0 0 0 0 0,0 0 0 0 0,1 0 0 0 0,0 0 0 0 0,0-1 0 0 0,0 1 0 0 0,0 0-2 0 0,1-1 5 0 0,-1 1 1 0 0,0-1-1 0 0,-1 1 0 0 0,1-1 1 0 0,-1 1-1 0 0,1 0 1 0 0,-1 0-1 0 0,0-1 0 0 0,-1 1-5 0 0,1-1 0 0 0,0 0 0 0 0,0 0-1 0 0,0 0 1 0 0,0 0 0 0 0,0 0-1 0 0,1 0 1 0 0,-1 0 0 0 0,1-1-1 0 0,0 1 1 0 0,1 0 0 0 0,-2-1-16 0 0,1 0 0 0 0,-1 0 1 0 0,0 0-1 0 0,1 0 0 0 0,-1 0 1 0 0,0 0-1 0 0,0 1 0 0 0,-1-1 1 0 0,1 0-1 0 0,0 0 0 0 0,-1 1 0 0 0,1 0 16 0 0,1 0-248 0 0,16 11-1798 0 0,-17-13 829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9672 0 0,'-8'3'874'0'0,"8"-3"-864"0"0,-1 0-1 0 0,0 0 0 0 0,1 0 0 0 0,-1 0 0 0 0,0 1 1 0 0,1-1-1 0 0,-1 0 0 0 0,0 0 0 0 0,1 1 1 0 0,-1-1-1 0 0,1 0 0 0 0,-1 1 0 0 0,1-1 1 0 0,-1 1-1 0 0,1-1 0 0 0,-1 1 0 0 0,1-1 0 0 0,-1 1 1 0 0,1-1-1 0 0,-1 1 0 0 0,1-1 0 0 0,0 1 1 0 0,-1 0-10 0 0,0 2 89 0 0,0-2-1 0 0,0 0 0 0 0,0 0 1 0 0,0 0-1 0 0,0 0 0 0 0,0 0 1 0 0,0 1-1 0 0,0-1 0 0 0,1 0 1 0 0,-1 1-1 0 0,1-1 0 0 0,-1 0 1 0 0,1 1-1 0 0,-1-1 0 0 0,1 1 1 0 0,0-1-1 0 0,-1 0 0 0 0,1 1 1 0 0,0-1-1 0 0,0 1 0 0 0,0-1 1 0 0,0 1-1 0 0,1-1 0 0 0,-1 1 1 0 0,0-1-1 0 0,1 0 0 0 0,-1 1 1 0 0,1-1-1 0 0,0 2-88 0 0,-1 0 193 0 0,1 1 0 0 0,-1-1 0 0 0,1 1 0 0 0,-1 0 0 0 0,0-1 0 0 0,0 1 1 0 0,-1 0-1 0 0,1 0-193 0 0,-1 0 112 0 0,1-1-1 0 0,-1 1 1 0 0,1 0 0 0 0,0-1 0 0 0,1 1 0 0 0,-1 0 0 0 0,1-1 0 0 0,-1 1 0 0 0,1 0 0 0 0,0-1 0 0 0,1 2-112 0 0,0 1 111 0 0,0-1 0 0 0,0 1 0 0 0,-1-1 0 0 0,0 1 0 0 0,0 0 0 0 0,0 0 0 0 0,-1-1 0 0 0,0 1-1 0 0,0 2-110 0 0,0-5 33 0 0,1-1 0 0 0,-1 1 0 0 0,1 0-1 0 0,0 0 1 0 0,0-1 0 0 0,0 1-1 0 0,0 0 1 0 0,0-1 0 0 0,0 1-1 0 0,1-1 1 0 0,-1 1-33 0 0,1-1 5 0 0,-1 0 0 0 0,1 0 0 0 0,-1 1-1 0 0,0-1 1 0 0,0 0 0 0 0,0 1 0 0 0,-1-1 0 0 0,1 1 0 0 0,-1 0-1 0 0,1 1-4 0 0,-4 9 4 0 0,3-12 0 0 0,-1 0 0 0 0,1 1 0 0 0,-1-1 0 0 0,1 1 0 0 0,0-1 0 0 0,-1 0 0 0 0,1 1 0 0 0,0-1 0 0 0,0 1 0 0 0,0-1 0 0 0,0 1 0 0 0,0-1 0 0 0,1 1 0 0 0,-1 0-4 0 0,3 8 11 0 0,-1-8-10 0 0,-1 1 1 0 0,-1 0-1 0 0,1-1 0 0 0,0 1 0 0 0,-1 0 0 0 0,1 0 0 0 0,-1-1 0 0 0,0 1 0 0 0,0 0 0 0 0,0 0 0 0 0,0 1-1 0 0,-1 16 64 0 0,1-20-54 0 0,0 1 1 0 0,0 0-1 0 0,0-1 0 0 0,0 1 0 0 0,-1-1 1 0 0,1 1-1 0 0,0 0 0 0 0,0-1 0 0 0,-1 1 0 0 0,1-1 1 0 0,0 1-1 0 0,-1-1 0 0 0,1 1 0 0 0,0-1 1 0 0,-1 1-1 0 0,1-1 0 0 0,-1 1 0 0 0,1-1 1 0 0,-1 1-1 0 0,1-1 0 0 0,-1 0 0 0 0,1 1 0 0 0,-1-1 1 0 0,0 0-1 0 0,1 0 0 0 0,-1 1 0 0 0,1-1 1 0 0,-1 0-1 0 0,0 0 0 0 0,1 0 0 0 0,-1 0 1 0 0,0 0-1 0 0,1 0 0 0 0,-1 0 0 0 0,0 0 0 0 0,1 0 1 0 0,-1 0-1 0 0,1 0 0 0 0,-1 0 0 0 0,0 0 1 0 0,1-1-1 0 0,-1 1 0 0 0,0 0-10 0 0,1-1 12 0 0,-1 1 0 0 0,1-1 0 0 0,0 1 0 0 0,0-1 0 0 0,0 1-1 0 0,-1-1 1 0 0,1 1 0 0 0,0-1 0 0 0,0 1 0 0 0,0-1 0 0 0,0 1 0 0 0,0-1 0 0 0,0 1-1 0 0,0-1 1 0 0,0 1 0 0 0,0-1 0 0 0,0 1 0 0 0,0-1 0 0 0,0 1 0 0 0,0-1 0 0 0,1 1 0 0 0,-1-1-12 0 0,0 0 23 0 0,3-34 351 0 0,-3 28-292 0 0,1-1 0 0 0,0 1 0 0 0,0-1-1 0 0,0 1 1 0 0,2-4-82 0 0,0 2 92 0 0,0-1-1 0 0,-1 0 0 0 0,0 0 1 0 0,0 0-1 0 0,-1-1-91 0 0,-1 8 22 0 0,1-1-1 0 0,0 1 1 0 0,0-1 0 0 0,0 1-1 0 0,1-1 1 0 0,-1 1-1 0 0,1 0 1 0 0,0 0-1 0 0,0 0 1 0 0,0 0-1 0 0,1-1-21 0 0,11-22 106 0 0,-12 22-92 0 0,2-7 43 0 0,0 0 0 0 0,1 0 0 0 0,1 1-1 0 0,3-6-56 0 0,11-23 132 0 0,-4 7-72 0 0,-14 29-154 0 0,0 1 0 0 0,0 0 0 0 0,0-1 0 0 0,0 1-1 0 0,1 0 1 0 0,-1 0 0 0 0,1 0 0 0 0,-1 0 0 0 0,1 1-1 0 0,0-1 1 0 0,0 1 0 0 0,-1 0 0 0 0,1-1 0 0 0,0 1 0 0 0,0 1-1 0 0,0-1 1 0 0,1 0 0 0 0,-1 1 0 0 0,0-1 0 0 0,0 1-1 0 0,0 0 1 0 0,0 0 0 0 0,1 0 0 0 0,-1 1 0 0 0,0-1-1 0 0,0 1 1 0 0,0 0 0 0 0,0-1 0 0 0,0 2 0 0 0,0-1-1 0 0,2 1 95 0 0,4 5-1991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196 273 1376 0 0,'18'3'65'0'0,"-17"-3"-56"0"0,-1 0 1 0 0,1 0-1 0 0,-1 0 0 0 0,1 0 0 0 0,-1 0 0 0 0,1-1 0 0 0,-1 1 1 0 0,1 0-1 0 0,-1 0 0 0 0,1 0 0 0 0,-1 0 0 0 0,1-1 0 0 0,-1 1 1 0 0,1 0-1 0 0,-1 0 0 0 0,1-1 0 0 0,-1 1 0 0 0,1 0 0 0 0,-1-1 1 0 0,1 1-1 0 0,-1 0 0 0 0,0-1 0 0 0,1 1 0 0 0,-1-1 0 0 0,0 1-9 0 0,2-2 201 0 0,6-5 2074 0 0,-11 4 1675 0 0,-7-1-728 0 0,10 3-1771 0 0,-2 1-1162 0 0,0 0 1 0 0,0-1-1 0 0,0 1 0 0 0,0-1 1 0 0,0 0-1 0 0,0 1 0 0 0,1-1 1 0 0,-1 0-1 0 0,0-1-289 0 0,-11-3 899 0 0,10 4-743 0 0,-1 0 0 0 0,1 1-1 0 0,0 0 1 0 0,-1-1 0 0 0,1 1 0 0 0,-1 0 0 0 0,1 1 0 0 0,-1-1 0 0 0,1 1 0 0 0,0-1 0 0 0,-1 1 0 0 0,1 0 0 0 0,0 0 0 0 0,0 0 0 0 0,-1 1 0 0 0,1 0-156 0 0,0 0 104 0 0,0-1 0 0 0,0 1 0 0 0,-1-1 0 0 0,1 1 0 0 0,0-1 0 0 0,-1 0 0 0 0,0 0-104 0 0,1 0 49 0 0,0 0 0 0 0,0 0 0 0 0,0 0 0 0 0,0 0 0 0 0,0 1 0 0 0,0-1 0 0 0,0 1-1 0 0,1 0 1 0 0,-2 0-49 0 0,-5 6 195 0 0,1 0-1 0 0,0 1 1 0 0,-7 8-195 0 0,12-13 22 0 0,1 0 0 0 0,-1-1 0 0 0,1 1 0 0 0,0 0 0 0 0,0 1 0 0 0,0-1 0 0 0,0 0 0 0 0,1 1 0 0 0,0-1 0 0 0,0 0 0 0 0,0 2-22 0 0,-7 40 98 0 0,3-28-70 0 0,5-11-14 0 0,-1-1 0 0 0,1 1 0 0 0,0-1 0 0 0,0 1-1 0 0,1-1 1 0 0,0 3-14 0 0,0-1-1 0 0,0-1 1 0 0,-1 0-1 0 0,0 1 0 0 0,0 1 1 0 0,0-2 9 0 0,0 1-1 0 0,1-1 0 0 0,0 1 1 0 0,0-1-1 0 0,0 1 0 0 0,1-1 1 0 0,0 1-1 0 0,1-1 1 0 0,0 1-9 0 0,5 15 42 0 0,-7-21-42 0 0,0 1 1 0 0,0-1 0 0 0,0 0 0 0 0,0 0-1 0 0,0 0 1 0 0,0 0 0 0 0,1 0-1 0 0,-1 0 1 0 0,1 0 0 0 0,0-1 0 0 0,-1 1-1 0 0,1 0 1 0 0,0-1 0 0 0,2 2-1 0 0,6 6-16 0 0,-9-8 3 0 0,1-1 1 0 0,-1 1-1 0 0,0-1 0 0 0,0 1 0 0 0,0-1 0 0 0,1 0 0 0 0,-1 1 0 0 0,0-1 0 0 0,1 0 0 0 0,-1 0 1 0 0,0 0-1 0 0,1 0 0 0 0,-1 0 0 0 0,0 0 0 0 0,1 0 0 0 0,-1 0 0 0 0,0 0 0 0 0,0-1 0 0 0,1 1 1 0 0,-1 0-1 0 0,1-1 13 0 0,0 0-34 0 0,3-1-20 0 0,0 0-1 0 0,0 0 0 0 0,0 0 0 0 0,-1-1 0 0 0,0 0 0 0 0,1 0 1 0 0,-1 0-1 0 0,0 0 0 0 0,0-1 0 0 0,0-1 55 0 0,11-7-157 0 0,-9 7 20 0 0,-1 0 0 0 0,0-1 1 0 0,0 1-1 0 0,-1-1 0 0 0,1 0 0 0 0,2-6 137 0 0,11-14-450 0 0,-14 20 334 0 0,0 0 0 0 0,0 0 0 0 0,-1-1 0 0 0,0 0 0 0 0,0 1 0 0 0,0-4 116 0 0,0 2-125 0 0,0 0-1 0 0,0 1 0 0 0,1 0 0 0 0,0-1 0 0 0,4-5 126 0 0,5-3-131 0 0,-8 10 82 0 0,0 0-1 0 0,0 0 1 0 0,-1-1-1 0 0,0 0 0 0 0,0 0 1 0 0,0 0-1 0 0,-1 0 1 0 0,0-1-1 0 0,0 1 0 0 0,0-4 50 0 0,-1 2-38 0 0,1-1-1 0 0,1 0 0 0 0,-1 1 0 0 0,1-1 1 0 0,4-5 38 0 0,12-29 2 0 0,-1-27 1 0 0,-13 45 122 0 0,2 0 1 0 0,4-10-126 0 0,-10 30 46 0 0,0 0-1 0 0,-1-1 1 0 0,0 1-1 0 0,1-6-45 0 0,-1 6 404 0 0,-1 1 0 0 0,1-1 0 0 0,1 1 0 0 0,-1-1 0 0 0,1 1-1 0 0,2-5-403 0 0,-5 13 62 0 0,1-1-1 0 0,0 1 1 0 0,0-1-1 0 0,0 1 1 0 0,1-1-1 0 0,-1 1 1 0 0,0-1-1 0 0,1 1 1 0 0,0-1-1 0 0,-1 1 1 0 0,1-1-1 0 0,1 2-61 0 0,1 6 94 0 0,-3-6-67 0 0,1-1 0 0 0,-1 1 0 0 0,0-1 0 0 0,0 1 0 0 0,0 0 0 0 0,-1-1 0 0 0,1 1 0 0 0,-2 2-27 0 0,1-2 39 0 0,1 1-1 0 0,-1 0 1 0 0,1 0-1 0 0,0 0 0 0 0,0 3-38 0 0,1 11 110 0 0,-1 1 0 0 0,0-1-1 0 0,-1 0 1 0 0,-1 0-1 0 0,-5 19-109 0 0,5-24 93 0 0,0 0-1 0 0,1 0 0 0 0,1 4-92 0 0,-4 32 147 0 0,3-35-100 0 0,0 1 0 0 0,1 9-47 0 0,-2 26 66 0 0,2-44-60 0 0,0 0-1 0 0,0 0 1 0 0,0 0-1 0 0,1 0 1 0 0,0 0-1 0 0,0 0 1 0 0,1 0-1 0 0,0 0 0 0 0,0 0 1 0 0,1-1-1 0 0,2 5-5 0 0,-5-10-22 0 0,1 1 0 0 0,0-1 0 0 0,-1 0 0 0 0,1 0 0 0 0,0 0 0 0 0,0 0 0 0 0,0 0 0 0 0,0 0 0 0 0,0 0 0 0 0,0 0 0 0 0,0 0 0 0 0,0-1 0 0 0,0 1 0 0 0,1 0 0 0 0,-1-1 0 0 0,0 1 0 0 0,0-1 0 0 0,1 1 0 0 0,-1-1 0 0 0,0 1 0 0 0,1-1 0 0 0,-1 0 0 0 0,0 0 0 0 0,1 0 0 0 0,-1 0 0 0 0,1 0 0 0 0,-1 0 0 0 0,0 0 0 0 0,1 0 0 0 0,-1 0 0 0 0,0-1 0 0 0,1 1 0 0 0,-1 0 0 0 0,0-1 0 0 0,1 0 0 0 0,-1 1 0 0 0,0-1 0 0 0,0 1 0 0 0,0-1 0 0 0,0 0 0 0 0,1 0 22 0 0,7-6-67 0 0,1 0 0 0 0,-1 0 0 0 0,-1-1 0 0 0,6-7 67 0 0,-6 7-80 0 0,-1 0 24 0 0,0-1-1 0 0,0 0 1 0 0,-1 0 0 0 0,0 0 0 0 0,0-1 56 0 0,21-33-190 0 0,-20 33 171 0 0,12-11-130 0 0,-19 20 152 0 0,1 1 0 0 0,-1 0 0 0 0,0-1 0 0 0,1 1 0 0 0,-1-1 0 0 0,1 1 0 0 0,-1 0 0 0 0,1 0 0 0 0,-1-1 0 0 0,1 1 0 0 0,-1 0 0 0 0,1 0 0 0 0,0-1 0 0 0,-1 1 0 0 0,1 0 0 0 0,-1 0 0 0 0,1 0 0 0 0,-1 0 0 0 0,1 0 0 0 0,0 0 0 0 0,-1 0 0 0 0,1 0 0 0 0,-1 0 0 0 0,1 0 0 0 0,-1 1 0 0 0,1-1 0 0 0,0 0 0 0 0,-1 0 0 0 0,1 0 0 0 0,-1 1 0 0 0,1-1 0 0 0,-1 0 1 0 0,1 1-1 0 0,-1-1-3 0 0,11 14 78 0 0,-9-11-60 0 0,0 1-3 0 0,-1 0 0 0 0,1 0-1 0 0,-1 0 1 0 0,0 1 0 0 0,0-1 0 0 0,0 0 0 0 0,0 1 0 0 0,-1-1 0 0 0,0 0 0 0 0,0 1 0 0 0,0 2-15 0 0,1 14 80 0 0,1 5-72 0 0,1 8 116 0 0,3 14-124 0 0,-4-38-212 0 0,0 0 0 0 0,1-1 0 0 0,0 1 0 0 0,1-1 0 0 0,-1 0 0 0 0,2 0 0 0 0,0 1 212 0 0,-3-8-1695 0 0,7 0-4647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13248 0 0,'0'0'604'0'0,"0"0"-14"0"0,0 0-360 0 0,0 3-126 0 0,6 7-3 0 0,-5-8-78 0 0,-1-1 1 0 0,1 1-1 0 0,0-1 0 0 0,0 1 1 0 0,-1-1-1 0 0,1 1 1 0 0,0-1-1 0 0,-1 1 0 0 0,0 0 1 0 0,1-1-1 0 0,-1 2-23 0 0,8 75 3881 0 0,-6-19-2393 0 0,3 0 0 0 0,5 21-1488 0 0,-1-13-254 0 0,0-71 70 0 0,-4-1 134 0 0,-1 0 0 0 0,0-1-1 0 0,-1 1 1 0 0,1-1 0 0 0,-1 0 0 0 0,0 0 0 0 0,0 0 0 0 0,-1-1 0 0 0,2-4 50 0 0,2-6-108 0 0,4-6-81 0 0,15-38-1543 0 0,9-11 1732 0 0,-2 10-502 0 0,-32 61 598 0 0,0 1 3 0 0,0 0 12 0 0,0 0 87 0 0,0 0 40 0 0,3 1-151 0 0,-1 0 0 0 0,0 1 0 0 0,0-1 0 0 0,0 1 0 0 0,-1 0 0 0 0,1-1 0 0 0,0 1 0 0 0,0 1-87 0 0,-1-2 30 0 0,1 2 41 0 0,1 0 0 0 0,0 1 0 0 0,-1 0-1 0 0,0-1 1 0 0,0 1 0 0 0,0 0 0 0 0,-1 0-1 0 0,1 0 1 0 0,-1 1 0 0 0,0-1 0 0 0,0 0-1 0 0,0 1-70 0 0,1 12 164 0 0,-1-1 0 0 0,0 12-164 0 0,-1-17 23 0 0,0 0-1 0 0,1 0 1 0 0,0-1-1 0 0,1 1 1 0 0,0 0-1 0 0,1 0-22 0 0,6 20 11 0 0,-2-23 32 0 0,-1-3-33 0 0,5 1-11 0 0,-7-7-5 0 0,-1 0-4 0 0,0 1-21 0 0,1-1-1 0 0,-1 0 1 0 0,0 0 0 0 0,1 0-1 0 0,-1 0 1 0 0,0 0-1 0 0,0-1 1 0 0,0 1 0 0 0,0-1-1 0 0,0 0 1 0 0,0 0-1 0 0,0 0 1 0 0,-1-1 0 0 0,1 1-1 0 0,-1 0 1 0 0,1-1 0 0 0,-1 0-1 0 0,1-1 32 0 0,5-6-175 0 0,-1 0-1 0 0,-1-1 1 0 0,0 0-1 0 0,3-7 176 0 0,-5 10-190 0 0,1 0-1 0 0,0 1 1 0 0,4-7 190 0 0,-4 8-173 0 0,0-1 0 0 0,0 0 0 0 0,2-7 173 0 0,0-1-179 0 0,1 1 1 0 0,0 0 0 0 0,1 0-1 0 0,1 0 1 0 0,1 1 178 0 0,-7 6 10 0 0,-4 6 108 0 0,0 1 11 0 0,0 0 12 0 0,0 0 83 0 0,0 0 38 0 0,1 2 8 0 0,2 10-33 0 0,0 0-1 0 0,-1 0 1 0 0,0 1-1 0 0,-1-1 0 0 0,0 7-236 0 0,3 30 98 0 0,2-7-61 0 0,-4-22-126 0 0,1 0 0 0 0,1-1 0 0 0,1 0 0 0 0,0 0 0 0 0,2 3 89 0 0,-3-12-216 0 0,-3-7-239 0 0,-1 0-1 0 0,1 0 1 0 0,0 0 0 0 0,1-1 0 0 0,-1 1 0 0 0,1-1 0 0 0,0 3 455 0 0,2 0-6141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4608 0 0,'0'0'353'0'0,"0"0"62"0"0,0 0 1122 0 0,0 0 520 0 0,0 0 102 0 0,10-4 1646 0 0,-10 4-3794 0 0,3-1 268 0 0,1-1-1 0 0,-1 1 1 0 0,0 0 0 0 0,1 0-1 0 0,-1 1 1 0 0,1-1-1 0 0,0 1-278 0 0,-3-1 97 0 0,0 1-1 0 0,0 0 1 0 0,-1-1-1 0 0,1 1 0 0 0,0 0 1 0 0,0-1-1 0 0,-1 1 1 0 0,1-1-1 0 0,0 1 0 0 0,-1-1 1 0 0,1 0-1 0 0,0 1 1 0 0,-1-1-1 0 0,1 0 0 0 0,0 0-96 0 0,2-3 522 0 0,10-5-81 0 0,-11 8-391 0 0,1-1 1 0 0,-1 0-1 0 0,1 0 0 0 0,-1 1 1 0 0,0-2-1 0 0,0 1 1 0 0,0 0-1 0 0,0 0 0 0 0,0-1 1 0 0,0 1-1 0 0,1-3-50 0 0,1-4 14 0 0,1 0 1 0 0,0 0-1 0 0,2-1-14 0 0,-3 4-56 0 0,0 0 0 0 0,0 0 0 0 0,-1 0-1 0 0,0 0 1 0 0,0-1 0 0 0,-1 1 0 0 0,1-1-1 0 0,-1-3 57 0 0,2-8-296 0 0,-2 10 125 0 0,-1 0 0 0 0,0 0-1 0 0,0 0 1 0 0,-1-2 171 0 0,2-17-498 0 0,-1 22 408 0 0,0-1 0 0 0,-1 1 0 0 0,0 0 0 0 0,0 0 0 0 0,0 0 0 0 0,-1-1 0 0 0,1 1 0 0 0,-1 0 0 0 0,0 0 0 0 0,-1 0 0 0 0,1 0-1 0 0,-2-1 91 0 0,-7-12-167 0 0,3 15 176 0 0,3 1-15 0 0,3 2 10 0 0,0-1 0 0 0,0 1-1 0 0,1 0 1 0 0,-1 0-1 0 0,0-1 1 0 0,0 1 0 0 0,1 0-1 0 0,-1 0 1 0 0,0 0-1 0 0,0 0 1 0 0,0 0 0 0 0,1 0-1 0 0,-1 0 1 0 0,0 0-1 0 0,0 0 1 0 0,1 0-1 0 0,-1 1 1 0 0,0-1 0 0 0,0 0-1 0 0,1 0 1 0 0,-1 1-1 0 0,0-1 1 0 0,1 0 0 0 0,-1 1-1 0 0,0 0-3 0 0,-11 9 264 0 0,5 3 43 0 0,0 0 1 0 0,0 0-1 0 0,1 0 1 0 0,1 0-1 0 0,0 1 0 0 0,-1 7-307 0 0,-4 23 1525 0 0,-1 20-1525 0 0,4-19 661 0 0,4-20-293 0 0,1 1 0 0 0,1 0-1 0 0,1 9-367 0 0,1-1 136 0 0,-1-25-95 0 0,0 1 0 0 0,1-1 0 0 0,1 0-1 0 0,-1 0 1 0 0,1 0 0 0 0,1 0 0 0 0,0 0 0 0 0,0 0 0 0 0,2 1-41 0 0,-4-6 12 0 0,1-1 1 0 0,-1 0-1 0 0,1 0 1 0 0,0 0-1 0 0,0 0 1 0 0,1-1-1 0 0,-1 1 1 0 0,0 0 0 0 0,1-1-1 0 0,0 0 1 0 0,-1 1-1 0 0,1-1 1 0 0,0 0-1 0 0,0 0 1 0 0,0-1-1 0 0,1 1 1 0 0,-1-1-1 0 0,0 1 1 0 0,1-1 0 0 0,-1 0-1 0 0,0-1 1 0 0,1 1-1 0 0,-1 0 1 0 0,1-1-1 0 0,2 0-12 0 0,8-1-377 0 0,0-1-1 0 0,0 0 0 0 0,0-1 1 0 0,0-1-1 0 0,-1 0 1 0 0,1-1-1 0 0,-1-1 0 0 0,0 0 1 0 0,1-1 377 0 0,4-5-1562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 6912 0 0,'0'0'528'0'0,"-6"-5"3772"0"0,-32-18 3103 0 0,3 3-4307 0 0,34 20-3046 0 0,0-1-1 0 0,0 1 0 0 0,0-1 1 0 0,0 1-1 0 0,0-1 0 0 0,1 1 1 0 0,-1 0-1 0 0,0-1 1 0 0,0 1-1 0 0,0 0 0 0 0,0 0 1 0 0,0 0-1 0 0,0 0 0 0 0,0 0 1 0 0,0 0-1 0 0,0 0 0 0 0,0 0 1 0 0,0 0-1 0 0,0 0 0 0 0,0 0-49 0 0,-18 12 134 0 0,18-11-116 0 0,0-1-16 0 0,1 1 0 0 0,-1-1-1 0 0,1 0 1 0 0,-1 0 0 0 0,1 1 0 0 0,-1-1 0 0 0,1 0 0 0 0,-1 1-1 0 0,1-1 1 0 0,0 1 0 0 0,-1-1 0 0 0,1 1 0 0 0,-1-1-1 0 0,1 1 1 0 0,0-1 0 0 0,-1 1 0 0 0,1-1 0 0 0,0 1 0 0 0,0-1-1 0 0,-1 1 1 0 0,1-1 0 0 0,0 1 0 0 0,0 0 0 0 0,0-1 0 0 0,0 1-1 0 0,0-1-1 0 0,0 3 6 0 0,-2-1-6 0 0,1 1 0 0 0,0 0 0 0 0,1 0 0 0 0,-1 0 0 0 0,0 0 0 0 0,1 0 0 0 0,0 0 0 0 0,0 0 0 0 0,0 0 0 0 0,0 0 0 0 0,0 1 0 0 0,0-1 0 0 0,2 2 0 0 0,0 7 0 0 0,2 0 0 0 0,4 10 0 0 0,0 2 0 0 0,22 47-64 0 0,-23-50 56 0 0,-4-16-19 0 0,-1 0-1 0 0,-1 0 0 0 0,1 0 0 0 0,-1 0 1 0 0,1 0-1 0 0,-1 0 0 0 0,-1 0 1 0 0,1 1-1 0 0,-1-1 0 0 0,0 0 1 0 0,0 1-1 0 0,-1-1 0 0 0,0 2 28 0 0,0 8-135 0 0,1-13 113 0 0,0 0 1 0 0,0 0-1 0 0,0 0 0 0 0,0-1 1 0 0,0 1-1 0 0,-1 0 0 0 0,1 0 1 0 0,-1 0-1 0 0,0 0 0 0 0,0 1 22 0 0,-4 7-131 0 0,0 0-1 0 0,-1 0 1 0 0,-1-1 0 0 0,-5 7 131 0 0,9-13-17 0 0,0 0 0 0 0,0 1 0 0 0,0-1 0 0 0,-1 0 1 0 0,1-1-1 0 0,-1 1 0 0 0,0-1 0 0 0,0 1 1 0 0,0-1-1 0 0,0 0 0 0 0,0-1 0 0 0,-1 1 0 0 0,-1 0 17 0 0,-7 1-17 0 0,11-2 16 0 0,0 0 1 0 0,-1 0-1 0 0,1-1 1 0 0,0 1-1 0 0,-1-1 1 0 0,1 1-1 0 0,-1-1 1 0 0,1 0-1 0 0,0 0 0 0 0,-1 0 1 0 0,1-1-1 0 0,-1 1 1 0 0,1 0-1 0 0,0-1 1 0 0,-1 1-1 0 0,1-1 1 0 0,-2-1 0 0 0,-3-1-74 0 0,5 3-43 0 0,2 0-10 0 0,-4-7-498 0 0,4 4-2182 0 0,5-4-1779 0 0,3 1-1259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89 10136 0 0,'1'-3'116'0'0,"1"-1"0"0"0,-1 1 0 0 0,-1-1 0 0 0,1 1 0 0 0,0-1 0 0 0,-1 0 0 0 0,0 1 0 0 0,0-1 0 0 0,0 1-1 0 0,0-4-115 0 0,-1-9 527 0 0,1 15-435 0 0,0 1 0 0 0,0-1-1 0 0,-1 0 1 0 0,1 0 0 0 0,0 0-1 0 0,0 1 1 0 0,-1-1 0 0 0,1 0-1 0 0,-1 0 1 0 0,1 0 0 0 0,-1 1-1 0 0,1-1 1 0 0,-1 0 0 0 0,1 1-1 0 0,-1-1 1 0 0,1 1 0 0 0,-1-1-1 0 0,0 0 1 0 0,0 1 0 0 0,1 0-1 0 0,-1-1-91 0 0,-16-8 1064 0 0,13 8-699 0 0,2 0-170 0 0,-1 0 1 0 0,0 0-1 0 0,1 0 0 0 0,-1 1 1 0 0,0-1-1 0 0,1 1 1 0 0,-1 0-1 0 0,0 0 1 0 0,0 0-1 0 0,1 0 1 0 0,-1 0-1 0 0,0 1 1 0 0,0-1-1 0 0,1 1 1 0 0,-1 0-1 0 0,1 0 1 0 0,-1 0-1 0 0,-1 0-195 0 0,-1 2 292 0 0,1-1 0 0 0,-1 1-1 0 0,1 0 1 0 0,0 0 0 0 0,0 0-1 0 0,0 0 1 0 0,1 1 0 0 0,-1-1-1 0 0,-2 4-291 0 0,-21 24 1142 0 0,16-19-665 0 0,0 0 0 0 0,-8 13-477 0 0,18-22 15 0 0,0-1 0 0 0,0 1-1 0 0,0-1 1 0 0,0 1-1 0 0,0 0 1 0 0,1 0 0 0 0,-1-1-1 0 0,1 1 1 0 0,-1 1-15 0 0,-2 14 66 0 0,2-16-66 0 0,0 0 1 0 0,0 0-1 0 0,1 0 1 0 0,-1 0-1 0 0,0 0 1 0 0,1 0-1 0 0,0 0 1 0 0,-1 0-1 0 0,1 1 0 0 0,0-1 1 0 0,0 0-1 0 0,0 0 1 0 0,0 0-1 0 0,1 0 1 0 0,-1 1-1 0 0,1-1 1 0 0,-1 0-1 0 0,1 0 1 0 0,0 0-1 0 0,0 0 1 0 0,-1 0-1 0 0,2 1 0 0 0,1 4 1 0 0,-2-5-2 0 0,0 1 0 0 0,0 0 0 0 0,0-1-1 0 0,0 1 1 0 0,0-1 0 0 0,1 0 0 0 0,-1 1 0 0 0,1-1 0 0 0,0 0-1 0 0,-1 0 1 0 0,1 0 0 0 0,1 1 1 0 0,51 41-427 0 0,-50-41 398 0 0,1 0 0 0 0,-1 1 0 0 0,0-1 1 0 0,0 1-1 0 0,0 0 0 0 0,-1 0 0 0 0,1 0 0 0 0,-1 0 0 0 0,0 1 0 0 0,0-1 0 0 0,-1 1 0 0 0,1 0 0 0 0,-1 0 0 0 0,0 0 0 0 0,0 0 0 0 0,-1 0 0 0 0,1 0 1 0 0,-1 0-1 0 0,0 1 0 0 0,-1 1 29 0 0,1-3-100 0 0,-1 0 1 0 0,0 1 0 0 0,0-1-1 0 0,0 1 1 0 0,-1-1 0 0 0,0 0 0 0 0,0 1-1 0 0,0-1 1 0 0,0 0 0 0 0,0 0-1 0 0,-1 0 1 0 0,0 0 0 0 0,0 0 0 0 0,0 0-1 0 0,0 0 1 0 0,-1 0 0 0 0,0 0 99 0 0,-5 8-516 0 0,8-10 470 0 0,-1-1 0 0 0,1 0 0 0 0,-1 0 1 0 0,0 0-1 0 0,0 1 0 0 0,1-1 0 0 0,-1 0 1 0 0,0 0-1 0 0,0 0 0 0 0,0 0 1 0 0,0 0-1 0 0,0-1 0 0 0,-1 2 46 0 0,-7 3-112 0 0,0 0 0 0 0,0 0 0 0 0,-1 0 0 0 0,1-1 0 0 0,-1-1 0 0 0,0 0 0 0 0,0 0 0 0 0,0-1 0 0 0,-1 0 0 0 0,1-1 0 0 0,0 0 0 0 0,-1-1 0 0 0,1 0 0 0 0,-1 0 0 0 0,1-1 0 0 0,0-1 0 0 0,-5-1 112 0 0,13 3-89 0 0,1 0-1 0 0,0-1 1 0 0,0 1-1 0 0,0-1 1 0 0,0 0-1 0 0,0 1 1 0 0,0-1-1 0 0,0 0 0 0 0,1 1 1 0 0,-1-1-1 0 0,0 0 1 0 0,0 0-1 0 0,0 0 1 0 0,1 0-1 0 0,-1 0 1 0 0,1 0-1 0 0,-1 0 1 0 0,0 0-1 0 0,1 0 1 0 0,0 0-1 0 0,-1 0 1 0 0,1 0-1 0 0,0 0 1 0 0,-1 0-1 0 0,1 0 1 0 0,0-1-1 0 0,0 1 1 0 0,0 0-1 0 0,0 0 90 0 0,0-6-1194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0:5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10 355 10592 0 0,'-9'0'1368'0'0,"8"0"-132"0"0,4 0 401 0 0,3-3-806 0 0,0 0 0 0 0,0 0 0 0 0,0-1 0 0 0,0 0 0 0 0,0 0 0 0 0,-1 0 0 0 0,3-3-831 0 0,12-9 1239 0 0,3 1-684 0 0,-1-2 0 0 0,-1 0 1 0 0,-1-1-1 0 0,13-16-555 0 0,-14 12 14 0 0,-2 3-133 0 0,-1-1 0 0 0,3-7 119 0 0,-17 22-81 0 0,1-1-1 0 0,-1 0 1 0 0,0 0-1 0 0,0 0 1 0 0,-1 0 0 0 0,0 0-1 0 0,0-2 82 0 0,3-12-445 0 0,-3 18 404 0 0,-1 0-1 0 0,0 0 0 0 0,0 1 1 0 0,0-1-1 0 0,0 0 0 0 0,0 0 1 0 0,-1 0-1 0 0,1 0 0 0 0,0 0 1 0 0,-1 1-1 0 0,1-1 0 0 0,-1 0 1 0 0,0 0-1 0 0,0 1 0 0 0,1-1 0 0 0,-1 0 1 0 0,0 1-1 0 0,-1-1 42 0 0,1 0-22 0 0,0 1 0 0 0,1 0 0 0 0,-1 0-1 0 0,0 0 1 0 0,0 1 0 0 0,0-1 0 0 0,0 0 0 0 0,0 0 0 0 0,-1 0-1 0 0,1 1 1 0 0,0-1 0 0 0,0 0 0 0 0,0 1 0 0 0,-1-1 0 0 0,1 1-1 0 0,0 0 1 0 0,0-1 0 0 0,-1 1 0 0 0,1 0 0 0 0,0 0 0 0 0,-1 0-1 0 0,1 0 1 0 0,0 0 0 0 0,-1 0 0 0 0,1 0 0 0 0,-2 0 22 0 0,-4 3 19 0 0,-1 0 0 0 0,1 0 0 0 0,-1 0 0 0 0,1 1 0 0 0,0 0 0 0 0,-5 4-19 0 0,9-5 45 0 0,-1 0-1 0 0,0 1 1 0 0,1 0-1 0 0,0-1 1 0 0,0 1-1 0 0,0 1 1 0 0,0-1-1 0 0,1 0 1 0 0,-2 5-45 0 0,-16 41 395 0 0,13-30-256 0 0,-9 27 229 0 0,-1 17-368 0 0,9-8 93 0 0,5-29-58 0 0,2-22-28 0 0,1 1 0 0 0,0 0 0 0 0,0 0 0 0 0,1 0-1 0 0,-1-1 1 0 0,1 1 0 0 0,0 0 0 0 0,1-1 0 0 0,0 1 0 0 0,-1-1 0 0 0,2 1 0 0 0,-1-1 0 0 0,1 0 0 0 0,-1 0-1 0 0,1 0 1 0 0,1 0 0 0 0,-1 0-7 0 0,-1-3 0 0 0,0 0 0 0 0,0 0 0 0 0,-1 0 0 0 0,1-1 0 0 0,0 1 0 0 0,1 0 0 0 0,-1-1 0 0 0,0 1 0 0 0,0-1 0 0 0,1 0 0 0 0,-1 1 0 0 0,1-1 0 0 0,-1-1 0 0 0,1 1 0 0 0,-1 0 0 0 0,1 0 0 0 0,0-1 0 0 0,-1 0 0 0 0,1 1 0 0 0,0-1 0 0 0,-1 0 0 0 0,1 0 0 0 0,0-1 0 0 0,-1 1 0 0 0,1 0 0 0 0,0-1 0 0 0,-1 0 0 0 0,1 0 0 0 0,0 0 0 0 0,7-2-98 0 0,-1 0 0 0 0,0-1 0 0 0,-1 0-1 0 0,1-1 1 0 0,-1 0 0 0 0,0 0 0 0 0,0-1 0 0 0,0 0-1 0 0,6-7 99 0 0,-2 2-353 0 0,1 0 0 0 0,-1 1 0 0 0,2 1 0 0 0,10-6 353 0 0,-5-4-510 0 0,-17 18 465 0 0,-1-1 0 0 0,1 0 1 0 0,-1 1-1 0 0,1-1 0 0 0,-1 0 0 0 0,1 1 0 0 0,0 0 0 0 0,0-1 0 0 0,-1 1 0 0 0,1 0 0 0 0,0 0 0 0 0,0 0 0 0 0,0 0 0 0 0,0 0 0 0 0,2 0 45 0 0,-3 1 42 0 0,-1 0 76 0 0,0 0 12 0 0,2 1-73 0 0,-1 0 0 0 0,1-1 1 0 0,-1 1-1 0 0,1 0 0 0 0,-1-1 0 0 0,0 1 1 0 0,1 0-1 0 0,-1 0 0 0 0,0 0 1 0 0,1 1-1 0 0,-1-1 0 0 0,0 0 0 0 0,0 0 1 0 0,0 0-1 0 0,0 1 0 0 0,0 0-57 0 0,18 29 421 0 0,-12-17-318 0 0,-4-9-31 0 0,-1-1 0 0 0,-1 1 0 0 0,1 0 1 0 0,-1 0-1 0 0,1 0 0 0 0,-1 0 0 0 0,-1 0 1 0 0,1 4-73 0 0,1 6 20 0 0,0-11-32 0 0,0 1 0 0 0,0-1-1 0 0,0 0 1 0 0,1 0-1 0 0,-1 0 1 0 0,1 0 0 0 0,0-1-1 0 0,0 1 1 0 0,1-1 0 0 0,-1 1-1 0 0,1 0 13 0 0,0-1 87 0 0,-1-1-53 0 0,0 0 1 0 0,1 0-1 0 0,-1 0 0 0 0,1 0 1 0 0,-1 0-1 0 0,1-1 0 0 0,0 0 0 0 0,0 1 1 0 0,0-1-1 0 0,-1-1 0 0 0,3 1-34 0 0,-3-2 42 0 0,1 0 0 0 0,0 0 0 0 0,0 0-1 0 0,-1 0 1 0 0,1-1 0 0 0,2-1-42 0 0,-3 1 29 0 0,-1 1-12 0 0,-1-1-1 0 0,1 1 0 0 0,0-1 0 0 0,-1 0 0 0 0,1 0 1 0 0,-1 0-1 0 0,0 0 0 0 0,0 0 0 0 0,0 0 0 0 0,0 0 1 0 0,0 0-1 0 0,0 0 0 0 0,0 0 0 0 0,-1-1 0 0 0,1 1-16 0 0,4-11 125 0 0,-3 8-76 0 0,-1 0 0 0 0,1 0 0 0 0,-1-1 0 0 0,0 1-1 0 0,-1 0 1 0 0,1 0 0 0 0,-1-1 0 0 0,0 1 0 0 0,0-2-49 0 0,-1-5 188 0 0,0-1 0 0 0,-1 1 0 0 0,-2-7-188 0 0,3 13 97 0 0,0 0-1 0 0,0-1 1 0 0,1 1-1 0 0,0-1 1 0 0,0 1-1 0 0,0-1 1 0 0,1 1 0 0 0,0-1-1 0 0,1 1-96 0 0,3-16 821 0 0,8-20-821 0 0,-11 36 69 0 0,2-6 25 0 0,2 1 0 0 0,-1 0 0 0 0,1 0 0 0 0,1 0 0 0 0,-1 1 0 0 0,2 0 0 0 0,0 0 0 0 0,5-5-94 0 0,1 1-768 0 0,1 0 1 0 0,1 0 767 0 0,32-20-7701 0 0,-35 25 239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6010 1058 8288 0 0,'-3'-1'190'0'0,"-9"-4"-72"0"0,-1 0-1 0 0,1 0 0 0 0,0-2 0 0 0,0 1 0 0 0,-6-6-117 0 0,-7-3 88 0 0,-189-116 1825 0 0,-20-11 374 0 0,52 30-327 0 0,117 71-1956 0 0,34 21 450 0 0,-24-12-454 0 0,-96-50 1526 0 0,70 35-1447 0 0,-57-21-79 0 0,33 27 0 0 0,-109-28 0 0 0,-115-10 0 0 0,89 35 931 0 0,-295-31-1806 0 0,366 64 1559 0 0,79 7 16 0 0,-67 0-92 0 0,-135 16-608 0 0,260-10 0 0 0,-170 13 0 0 0,124-6 0 0 0,-45 12 0 0 0,-7 5 0 0 0,-86 20 0 0 0,168-34 0 0 0,1 1 0 0 0,1 3 0 0 0,-18 10 0 0 0,-3 1 0 0 0,40-17 0 0 0,0 1 0 0 0,1 1 0 0 0,0 1 0 0 0,-21 15 0 0 0,42-24 0 0 0,-6 5 0 0 0,-1-1 0 0 0,-1 0 0 0 0,1-1 0 0 0,-9 4 0 0 0,0-2 0 0 0,9-5 0 0 0,0 2 0 0 0,0 0 0 0 0,0 0 0 0 0,-5 5 0 0 0,-9 8 0 0 0,-11 7 0 0 0,-21 11 0 0 0,24-15 0 0 0,-28 23 0 0 0,-2 1 0 0 0,-11 9 0 0 0,-58 57 0 0 0,115-95 0 0 0,-10 14 0 0 0,-16 15 0 0 0,3-6-42 0 0,3 2 0 0 0,-32 44 42 0 0,42-51-132 0 0,-52 74-132 0 0,35-42 263 0 0,15-23 25 0 0,-4 10 433 0 0,-24 51-457 0 0,30-52 0 0 0,10-14 0 0 0,0 0 0 0 0,-7 33 0 0 0,23-68 0 0 0,-77 261 0 0 0,21-8 0 0 0,50-221 11 0 0,3 1 0 0 0,1-1 1 0 0,1 30-12 0 0,0-12 45 0 0,2-3 69 0 0,3 0 0 0 0,6 40-114 0 0,1-39 50 0 0,2-1 0 0 0,3 0 1 0 0,14 36-51 0 0,-4-12 37 0 0,28 72-437 0 0,-36-106 643 0 0,1-1 1 0 0,13 20-244 0 0,-8-16 50 0 0,2 0-46 0 0,2-2 0 0 0,2 0-1 0 0,2-1-3 0 0,22 24 50 0 0,20 17-50 0 0,-30-34-13 0 0,39 38-371 0 0,13 17 499 0 0,-58-65 328 0 0,37 31-443 0 0,-26-26 40 0 0,-22-22-35 0 0,1 0 0 0 0,12 6-5 0 0,14 10 0 0 0,-19-14 3 0 0,25 13-3 0 0,-23-14-29 0 0,20 15 29 0 0,-18-11-446 0 0,7 2 446 0 0,-6-4-352 0 0,8 9 352 0 0,36 27 935 0 0,71 38-935 0 0,-107-69 101 0 0,-22-13-63 0 0,0-2 0 0 0,12 5-38 0 0,8 2 91 0 0,59 26 94 0 0,47 20-119 0 0,-13-13 62 0 0,-116-46-82 0 0,0 0 1 0 0,15 2-47 0 0,23 8 93 0 0,-5 0-11 0 0,1-3-1 0 0,4-1-81 0 0,13 3 13 0 0,88 20 299 0 0,104 9-312 0 0,-199-36-38 0 0,-23-3-63 0 0,0-2 0 0 0,29 0 101 0 0,32 0 9 0 0,-61-1 866 0 0,36-2-875 0 0,233-16 1116 0 0,-156 3-1116 0 0,4-7 0 0 0,-140 15 0 0 0,18-1 0 0 0,54-8 0 0 0,35-10 8 0 0,18-3-142 0 0,-125 21 39 0 0,341-79-198 0 0,-272 61 325 0 0,-25 7 10 0 0,26-11-42 0 0,11-4 30 0 0,-45 15 4 0 0,3-4-34 0 0,27-10 32 0 0,-25 9 54 0 0,7-5-86 0 0,17-9 38 0 0,41-19 62 0 0,4-13-18 0 0,-39 20-36 0 0,4-7-46 0 0,-25 13 0 0 0,24-18 0 0 0,-58 36 0 0 0,31-21 296 0 0,-2-3 0 0 0,20-22-296 0 0,-52 39 0 0 0,-1-1 0 0 0,13-19 0 0 0,-4 10-2 0 0,-25 24 8 0 0,0-1 1 0 0,0 0-7 0 0,1-4 42 0 0,0 0-52 0 0,14-14 10 0 0,-24 28-45 0 0,-1-1 0 0 0,0 0 0 0 0,0 0 0 0 0,0 0 0 0 0,-1 0 0 0 0,0 0 0 0 0,0-4 46 0 0,7-15-250 0 0,2-15 249 0 0,-12 40 0 0 0,15-43 0 0 0,-2 3 0 0 0,-9 28 0 0 0,-1 1 0 0 0,0-1 0 0 0,-1-2 0 0 0,7-22 0 0 0,0-7 0 0 0,3-22 610 0 0,-8 33-497 0 0,-2 7-50 0 0,0 0-1 0 0,-1-7-62 0 0,-2-8-2 0 0,-3-107-198 0 0,2 120-178 0 0,1 17 526 0 0,0 1 0 0 0,-1 0 0 0 0,0-1 0 0 0,-2-3-148 0 0,1 1 214 0 0,0 1-1 0 0,1-1 1 0 0,0-9-214 0 0,-2-16-918 0 0,-10-61 2138 0 0,13 94-1182 0 0,-3-16-44 0 0,0 0 0 0 0,-1 1 0 0 0,-5-15 6 0 0,-11-45-575 0 0,9 41 749 0 0,2 0 0 0 0,1-1 0 0 0,3 0 0 0 0,0-6-174 0 0,4 35 1 0 0,-2 0-1 0 0,1 1 0 0 0,-1-1 0 0 0,-1 1 1 0 0,-2-4-1 0 0,-9-30-18 0 0,3 2-375 0 0,11 36 427 0 0,-1 1 1 0 0,1 0-1 0 0,-1 0 0 0 0,0 0 0 0 0,-1 0 1 0 0,1 0-1 0 0,-1 0 0 0 0,0 0 1 0 0,0 1-1 0 0,-1 0 0 0 0,-2-4-34 0 0,3 4-36 0 0,1 1 1 0 0,0-1-1 0 0,0 0 0 0 0,0 0 0 0 0,0-1 0 0 0,0 1 0 0 0,1 0 0 0 0,0 0 1 0 0,0-1-1 0 0,0 1 36 0 0,-7-25 272 0 0,2 11-148 0 0,6 16-143 0 0,-1 0-1 0 0,1-1 0 0 0,-1 1 1 0 0,0 0-1 0 0,0-1 0 0 0,1 1 0 0 0,-2 0 1 0 0,1 0-1 0 0,0 0 0 0 0,0 0 0 0 0,-1 0 1 0 0,1 0 19 0 0,-1 0-11 0 0,0-1-1 0 0,1 1 1 0 0,-1-1 0 0 0,1 1 0 0 0,0 0 0 0 0,0-1 0 0 0,0 0 0 0 0,0 1 0 0 0,1-1 0 0 0,-1-1 11 0 0,0 1 1 0 0,0 0 0 0 0,0 0 0 0 0,0 0 0 0 0,0 0-1 0 0,0 0 1 0 0,-2-1-1 0 0,2 2 0 0 0,1 0 0 0 0,-1 1 0 0 0,0-1 0 0 0,0 0 0 0 0,1 0 0 0 0,-1 1 0 0 0,1-1 0 0 0,-1 0 0 0 0,1 0 0 0 0,0 0 0 0 0,0 0 0 0 0,0-1 0 0 0,0 1 0 0 0,0 0 0 0 0,0 0 0 0 0,-1 0 0 0 0,1 0 0 0 0,0 0 0 0 0,-1 0 0 0 0,1 0 0 0 0,-1 1 0 0 0,0-1 0 0 0,-2-4 0 0 0,2 5 0 0 0,1 0 0 0 0,-1 0 0 0 0,1 1 0 0 0,-1-1 0 0 0,1 0 0 0 0,-1 0 0 0 0,1 0 0 0 0,0 0 0 0 0,-1 0 0 0 0,1 0 0 0 0,0 0 0 0 0,0 0 0 0 0,0 0 0 0 0,0 0 0 0 0,0-2 0 0 0,-1 0 0 0 0,1 0 0 0 0,-1 0 0 0 0,0 0 0 0 0,0 0 0 0 0,0 0 0 0 0,-1-3 0 0 0,1 4 0 0 0,0-1 0 0 0,0 0 0 0 0,0 0 0 0 0,0 1 0 0 0,1-1 0 0 0,-1 0 0 0 0,1-3 0 0 0,-1 1-6 0 0,1 0-1 0 0,-1-1 0 0 0,-1 1 0 0 0,1 0 1 0 0,-1 0-1 0 0,1 0 0 0 0,-1 0 0 0 0,-1 0 1 0 0,0-2 6 0 0,-6-11-12 0 0,-19-37 427 0 0,13 28-397 0 0,3 6-19 0 0,-2-3 1 0 0,-11-15 0 0 0,5 8 0 0 0,5 9 0 0 0,11 18 0 0 0,0-1 0 0 0,1 0 0 0 0,0 0 0 0 0,0 0 0 0 0,0-1 0 0 0,-1-2 0 0 0,1 2 0 0 0,0 0 0 0 0,0 0 0 0 0,0 0 0 0 0,-2-2 0 0 0,-9-13 0 0 0,9 10 0 0 0,-2 1 0 0 0,1 1 0 0 0,-4-4 0 0 0,-11-17 0 0 0,11 20 0 0 0,9 9 0 0 0,0 0 0 0 0,0 0 0 0 0,0 0 0 0 0,0 0 0 0 0,0 0 0 0 0,0 0 0 0 0,0 0 0 0 0,0 0 0 0 0,0 0 0 0 0,1 0 0 0 0,-2-2 0 0 0,-12-17 0 0 0,1 2 0 0 0,-9-10 0 0 0,16 16-36 0 0,-1 0 0 0 0,-1 0 0 0 0,0 1 0 0 0,0 1 0 0 0,-1-1 0 0 0,-1 1 0 0 0,0 1 0 0 0,0 0 0 0 0,0 0 0 0 0,-5-2 36 0 0,-5-5 155 0 0,16 12-47 0 0,-1 0-1 0 0,0 1 1 0 0,1-1-1 0 0,-2 1 1 0 0,1 0-1 0 0,-4-2-107 0 0,-4-2 157 0 0,-6-6-154 0 0,16 10-3 0 0,0 0-1 0 0,0 0 1 0 0,0 0-1 0 0,1 0 0 0 0,0 0 1 0 0,-1-1-1 0 0,1 1 1 0 0,-1-2 0 0 0,1 1-8 0 0,-12-9-300 0 0,8 6 234 0 0,2 3 53 0 0,0-1 0 0 0,1-1 0 0 0,-1 1 1 0 0,1 0-1 0 0,0-1 0 0 0,0 0 0 0 0,1 0 0 0 0,-1 0 0 0 0,1 0 1 0 0,0-1 20 0 0,2 6-129 0 0,-1 0 0 0 0,1 0 0 0 0,-1 0 0 0 0,1 0 0 0 0,-1 0 0 0 0,1 0 0 0 0,-1 1 0 0 0,0-1 1 0 0,0 0-1 0 0,1 0 0 0 0,-1 1 0 0 0,0-1 0 0 0,0 0 0 0 0,0 1 0 0 0,0-1 0 0 0,0 1 1 0 0,0-1 128 0 0,-8-3-5911 0 0,8 4-1608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60 654 10592 0 0,'0'0'488'0'0,"0"0"-12"0"0,0 0-186 0 0,0 0 356 0 0,0 0 186 0 0,0 0 37 0 0,0 0-37 0 0,8-1 356 0 0,-7 1-1130 0 0,0-1-1 0 0,1 1 1 0 0,-1-1 0 0 0,0 1-1 0 0,0-1 1 0 0,0 0 0 0 0,0 1-1 0 0,0-1 1 0 0,0 0 0 0 0,0 0 0 0 0,0 0-1 0 0,-1 0 1 0 0,1 1 0 0 0,0-1-1 0 0,0 0 1 0 0,-1-1 0 0 0,1 1 0 0 0,-1 0-1 0 0,1 0 1 0 0,-1 0 0 0 0,1 0-1 0 0,-1 0 1 0 0,0 0 0 0 0,1-1 0 0 0,-1 1-1 0 0,0-1-57 0 0,1-6 218 0 0,0 0 0 0 0,0 0-1 0 0,-1-7-217 0 0,0 11 88 0 0,-6-56 242 0 0,3 31-219 0 0,-1 4-106 0 0,-1 0-1 0 0,-8-22-4 0 0,4 14-91 0 0,7 26 62 0 0,0-1 0 0 0,-1 1 1 0 0,0 0-1 0 0,0 0 0 0 0,-1 0 0 0 0,0 1 1 0 0,0-1-1 0 0,0 1 0 0 0,-3-3 29 0 0,0 6-21 0 0,6 2-10 0 0,1 1 79 0 0,-1 1 28 0 0,0 2-48 0 0,0 1-1 0 0,0-1 0 0 0,0 0 1 0 0,1 0-1 0 0,-1 1 1 0 0,1-1-1 0 0,0 0 0 0 0,0 1 1 0 0,0-1-1 0 0,0 0 1 0 0,0 1-1 0 0,1-1 0 0 0,0 0 1 0 0,0 0-1 0 0,-1 1 1 0 0,2-1-1 0 0,-1 0 0 0 0,0 0 1 0 0,1 0-28 0 0,3 8 38 0 0,0 0-1 0 0,1 0 1 0 0,0-1 0 0 0,1 0-1 0 0,1 1-37 0 0,10 11-41 0 0,13 17 681 0 0,12 10-640 0 0,-32-37 74 0 0,1-1 1 0 0,0 0-1 0 0,1-1 1 0 0,0-1-1 0 0,1 0 1 0 0,1 0-75 0 0,-8-5 8 0 0,0 0 1 0 0,1-1-1 0 0,0 0 1 0 0,0-1 0 0 0,0 1-1 0 0,0-1 1 0 0,0-1-1 0 0,8 1-8 0 0,-12-2-4 0 0,0 0 0 0 0,0 0 0 0 0,0 0-1 0 0,-1 0 1 0 0,1-1 0 0 0,0 1 0 0 0,0-1-1 0 0,-1 0 1 0 0,1 0 0 0 0,-1-1 0 0 0,1 1 0 0 0,-1-1-1 0 0,1 0 1 0 0,-1 1 0 0 0,0-2 0 0 0,0 1-1 0 0,0 0 1 0 0,0-1 0 0 0,0 1 0 0 0,0-2 4 0 0,2 0-39 0 0,-2-1 1 0 0,1 1-1 0 0,0-1 1 0 0,-1 0-1 0 0,0 0 1 0 0,0-1 0 0 0,-1 1-1 0 0,1-1 1 0 0,-1 1-1 0 0,0-1 1 0 0,-1 0-1 0 0,2-3 39 0 0,1-28-457 0 0,-2 1-1 0 0,-1-1 0 0 0,-2 0 0 0 0,-2 1 1 0 0,-1-1-1 0 0,-1 1 0 0 0,-2 0 0 0 0,-2 1 1 0 0,-7-17 457 0 0,12 42 56 0 0,0 0 1 0 0,-1 0-1 0 0,0 0 1 0 0,-1 1-1 0 0,-2-4-56 0 0,7 12 99 0 0,-1 0-1 0 0,1-1 1 0 0,0 1-1 0 0,-1 0 1 0 0,1 0-1 0 0,-1 0 1 0 0,1 0 0 0 0,-1 0-1 0 0,0 0 1 0 0,1 0-1 0 0,-1 0 1 0 0,0 1-1 0 0,0-1 1 0 0,1 1-1 0 0,-1-1 1 0 0,0 1 0 0 0,0 0-1 0 0,0 0 1 0 0,0-1-1 0 0,0 1 1 0 0,1 1-1 0 0,-1-1 1 0 0,0 0-1 0 0,0 0 1 0 0,0 1-1 0 0,0-1 1 0 0,1 1 0 0 0,-1-1-1 0 0,0 1 1 0 0,0 0-1 0 0,1 0 1 0 0,-1 0-1 0 0,0 0 1 0 0,1 0-1 0 0,-1 0-98 0 0,1 0 396 0 0,1 0-329 0 0,0 1-1 0 0,-1-1 0 0 0,1 0 0 0 0,0 1 0 0 0,-1-1 0 0 0,1 0 0 0 0,-1 0 1 0 0,1 1-1 0 0,-1-1 0 0 0,0 0 0 0 0,0 0 0 0 0,1 0 0 0 0,-2 0-66 0 0,-2 7 176 0 0,4-7-137 0 0,0 1-1 0 0,0 0 0 0 0,0 0 0 0 0,0-1 0 0 0,0 1 0 0 0,0 0 0 0 0,1-1 0 0 0,-1 1 1 0 0,1 0-1 0 0,-1-1 0 0 0,1 1 0 0 0,0 0 0 0 0,-1-1 0 0 0,1 1 0 0 0,0-1 1 0 0,0 1-1 0 0,0-1 0 0 0,0 1 0 0 0,1 0-38 0 0,22 23 135 0 0,-1-11-63 0 0,-20-13-86 0 0,0 1-1 0 0,-1-1 1 0 0,1 1-1 0 0,0 0 1 0 0,0 0-1 0 0,-1 0 1 0 0,1 0-1 0 0,-1 1 1 0 0,2 1 14 0 0,1 2 13 0 0,-1 0 1 0 0,1-1 0 0 0,1 1 0 0 0,-1-1 0 0 0,1-1-1 0 0,0 1 1 0 0,0-1 0 0 0,0 0 0 0 0,0 0 0 0 0,1-1 0 0 0,0 1-1 0 0,-1-2 1 0 0,1 1 0 0 0,0-1 0 0 0,1 0 0 0 0,-1 0-1 0 0,0-1-13 0 0,6 2 0 0 0,-11-2 0 0 0,-1-1 0 0 0,1 1 0 0 0,-1-1 0 0 0,1 0 0 0 0,-1 1 0 0 0,1-1 0 0 0,0 0 0 0 0,-1 0 0 0 0,1 0 0 0 0,-1 0 0 0 0,1-1 0 0 0,-1 1 0 0 0,1 0 0 0 0,0-1 0 0 0,25-5 0 0 0,-18 1 0 0 0,-7 3-3 0 0,-1 1-1 0 0,1-1 1 0 0,0 1-1 0 0,0-1 1 0 0,-1 0-1 0 0,1 0 1 0 0,-1 0-1 0 0,1 0 1 0 0,-1 0-1 0 0,0 0 1 0 0,0 0-1 0 0,0 0 1 0 0,0 0-1 0 0,0 0 1 0 0,-1-1-1 0 0,1 1 1 0 0,0 0-1 0 0,-1 0 1 0 0,0-1 3 0 0,6-20-46 0 0,-5 19 29 0 0,0 1 0 0 0,-1 0-1 0 0,1 0 1 0 0,0 0 0 0 0,-1 0 0 0 0,0-1 0 0 0,1 1 0 0 0,-1 0 0 0 0,0 0 0 0 0,-1-1 0 0 0,1 1 0 0 0,-1 0 0 0 0,0-3 17 0 0,-4-9-88 0 0,3 10 50 0 0,1 0 0 0 0,-1-1 0 0 0,0 1 0 0 0,-1 0 0 0 0,1 1 0 0 0,-1-1 0 0 0,-3-4 38 0 0,0 1-26 0 0,0 1-1 0 0,-1 0 0 0 0,0 0 1 0 0,0 0-1 0 0,-1 1 0 0 0,0 0 1 0 0,0 1-1 0 0,0 0 0 0 0,-1 0 1 0 0,0 0-1 0 0,0 1 0 0 0,0 1 1 0 0,0-1-1 0 0,0 2 0 0 0,-1-1 1 0 0,0 1-1 0 0,1 1 0 0 0,-1 0 1 0 0,0 0-1 0 0,0 1 0 0 0,1 0 1 0 0,-1 0-1 0 0,-6 2 27 0 0,7 0 86 0 0,-1 1 1 0 0,1 0-1 0 0,-8 4-86 0 0,15-6 10 0 0,0 0-16 0 0,0 0-1 0 0,1-1 0 0 0,-1 1 0 0 0,1 0 1 0 0,-1 0-1 0 0,1 0 0 0 0,-1 1 1 0 0,1-1-1 0 0,0 0 0 0 0,0 0 0 0 0,-1 1 1 0 0,1-1-1 0 0,0 1 0 0 0,0-1 0 0 0,0 1 1 0 0,1-1-1 0 0,-1 1 0 0 0,0-1 1 0 0,0 1-1 0 0,1 0 0 0 0,-1 0 0 0 0,1-1 1 0 0,0 1-1 0 0,0 0 0 0 0,-1 0 0 0 0,1-1 1 0 0,0 1-1 0 0,0 0 0 0 0,1 0 1 0 0,-1 0-1 0 0,0-1 0 0 0,0 1 0 0 0,1 0 1 0 0,-1 0-1 0 0,1-1 0 0 0,0 1 0 0 0,-1 0 1 0 0,1-1-1 0 0,0 1 0 0 0,0-1 1 0 0,0 1-1 0 0,0-1 0 0 0,0 0 0 0 0,1 1 7 0 0,10 9-1410 0 0,1 1-460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5883 1003 3224 0 0,'-43'-19'143'0'0,"41"18"-135"0"0,0 1 1 0 0,0-1-1 0 0,0 0 1 0 0,0 0-1 0 0,1-1 1 0 0,-1 1-1 0 0,0 0 1 0 0,1-1-1 0 0,-1 1 1 0 0,1-1-1 0 0,0 1 1 0 0,-1-1-1 0 0,1 1 1 0 0,0-1-1 0 0,0 0 1 0 0,0 0-1 0 0,0-1-8 0 0,-10-12 25 0 0,-14-8 3220 0 0,-22-16-3245 0 0,21 19 3747 0 0,-18-20-3747 0 0,-66-58 776 0 0,64 56 28 0 0,-1 3 1 0 0,-2 1 0 0 0,-1 3 0 0 0,-2 2 0 0 0,-42-20-805 0 0,52 32 112 0 0,-55-30 1642 0 0,-35-8-1754 0 0,33 17-97 0 0,-59-22-275 0 0,17 17 910 0 0,-52-6-538 0 0,136 39 87 0 0,-34-9-62 0 0,-50-4-25 0 0,62 16 0 0 0,-73-10 0 0 0,30 8 0 0 0,-137-12 0 0 0,111 16 0 0 0,0 6 0 0 0,-53 10 0 0 0,108-1 0 0 0,-163 16 0 0 0,157-11 0 0 0,17-2 0 0 0,-37 10 0 0 0,75-9 5 0 0,-51 10 1729 0 0,-70 26-1734 0 0,81-22-543 0 0,39-12 2 0 0,-16 7 541 0 0,36-9 20 0 0,-111 41-639 0 0,-3 9 619 0 0,95-40-25 0 0,20-10 26 0 0,-20 12-1 0 0,-26 15 0 0 0,-9 1 0 0 0,-29 14 0 0 0,91-42 0 0 0,0 1 0 0 0,1 1 0 0 0,-11 11 0 0 0,-17 11 0 0 0,10-8 0 0 0,1 1 0 0 0,1 2 1 0 0,-18 21-1 0 0,-2 10-161 0 0,-21 32 161 0 0,20-25-17 0 0,13-17 18 0 0,-2 8-1 0 0,-46 61 0 0 0,44-61 0 0 0,-12 21 80 0 0,3 3 0 0 0,2 6-80 0 0,14-20-32 0 0,3 2 0 0 0,-6 25 32 0 0,9-22 0 0 0,-9 21 0 0 0,22-47-6 0 0,5-13 41 0 0,1 1 0 0 0,-7 33-35 0 0,0 5-2 0 0,10-41 78 0 0,-2 16-76 0 0,5-15 81 0 0,-4 21-28 0 0,3-1-1 0 0,1 1 0 0 0,3 5-52 0 0,2-11 26 0 0,0-20-7 0 0,1-1 0 0 0,2 13-19 0 0,2 30 44 0 0,-3-41-34 0 0,2-1 0 0 0,3 19-10 0 0,11 47-1 0 0,-9-40 27 0 0,3 0-1 0 0,2-1 0 0 0,13 32-25 0 0,-11-45 48 0 0,-6-14 11 0 0,2 1-1 0 0,3 5-58 0 0,12 20 80 0 0,-15-29-86 0 0,1 1-1 0 0,0-2 0 0 0,12 15 7 0 0,56 81-612 0 0,-49-78 1079 0 0,2-1 0 0 0,2-2-467 0 0,-11-11 101 0 0,9 8 78 0 0,11 6-179 0 0,13 13 106 0 0,31 29 211 0 0,22 10-317 0 0,-78-65 49 0 0,9 4 91 0 0,27 14-140 0 0,-17-11 73 0 0,-26-18-61 0 0,26 12-12 0 0,1 0 24 0 0,2 5 286 0 0,21 13-289 0 0,2-3 0 0 0,73 29-21 0 0,23-12 368 0 0,-129-46-343 0 0,29 10 43 0 0,99 32 664 0 0,46 3-732 0 0,-137-44 62 0 0,21-2-62 0 0,-26-3 16 0 0,117 11 50 0 0,-55-14 158 0 0,-13 2 299 0 0,88-5-523 0 0,-182-4 55 0 0,139-7-164 0 0,2 1 254 0 0,-97 5-575 0 0,31-5 430 0 0,41-7 0 0 0,49-2 0 0 0,2-17 347 0 0,-133 21 161 0 0,-30 6-384 0 0,-14 2 9 0 0,19-5-133 0 0,55-15 434 0 0,-25 7-36 0 0,27-12-398 0 0,-45 11-95 0 0,4-2-386 0 0,33-16 481 0 0,-49 17-1 0 0,-4 3 7 0 0,0-2 0 0 0,29-20-6 0 0,91-54 181 0 0,-117 65-92 0 0,-15 9 71 0 0,2 1-1 0 0,17-8-159 0 0,-12 8-46 0 0,-1-2 0 0 0,24-19 46 0 0,-33 21 16 0 0,-2 0-1 0 0,7-8-15 0 0,-6 4 69 0 0,23-15-69 0 0,-16 13 0 0 0,-1-1 0 0 0,-1-1 0 0 0,0-3 0 0 0,8-7 0 0 0,9-5 0 0 0,-23 20 6 0 0,0 0 0 0 0,0-1 1 0 0,4-8-7 0 0,46-68 29 0 0,-27 37-21 0 0,4 3-8 0 0,5-7 0 0 0,-25 23 0 0 0,5-15 0 0 0,10-14 0 0 0,-20 33 0 0 0,-1-1 0 0 0,-3-1 0 0 0,0 0 0 0 0,5-24 0 0 0,-13 30 0 0 0,-1 0 0 0 0,-2-3 0 0 0,-2 13 0 0 0,2-18-2 0 0,-2 0 1 0 0,-2 0-1 0 0,-2-3 2 0 0,1-12 29 0 0,3-12-29 0 0,1-8 228 0 0,-4-56-228 0 0,-1 73 614 0 0,-3 6-512 0 0,1 35 66 0 0,2 0 1 0 0,-1 0 0 0 0,3-11-169 0 0,-1 15 100 0 0,-1 0 0 0 0,-1 0 0 0 0,0-3-100 0 0,0 3 59 0 0,0 1 1 0 0,1-1-1 0 0,1-3-59 0 0,0 9-29 0 0,-1 0-1 0 0,-1-1 1 0 0,1 1 0 0 0,-1 0-1 0 0,-1-5 30 0 0,-2-25-163 0 0,5 3 31 0 0,0 23 141 0 0,-1-1 0 0 0,0 0 0 0 0,0 1 0 0 0,-1-1 0 0 0,-1 1 0 0 0,-2-12-9 0 0,2 14 15 0 0,0-1 1 0 0,1 0-1 0 0,0 1 0 0 0,0-1 0 0 0,1-1-15 0 0,-2-24 54 0 0,-2 1-19 0 0,2 16 15 0 0,0 0 1 0 0,-4-11-51 0 0,-3-14 10 0 0,5 32 1 0 0,1-1 0 0 0,1 0 0 0 0,-1 1 0 0 0,2-1-1 0 0,-1-1-10 0 0,1-1 37 0 0,-1-1 0 0 0,-4-11-37 0 0,2 13 0 0 0,3 9 0 0 0,0 1 0 0 0,0-1 0 0 0,0 0 0 0 0,-1 0 0 0 0,0 0 0 0 0,0 0 0 0 0,0 1 0 0 0,1-1 0 0 0,-1 0 0 0 0,1 1 0 0 0,0-1 0 0 0,0 0 0 0 0,1 1 0 0 0,-1-4 0 0 0,-4-17 0 0 0,0 9 0 0 0,-1 0 0 0 0,0 1 0 0 0,-1 0 0 0 0,0 0 0 0 0,-2 0 0 0 0,-5-6 0 0 0,-9-14 0 0 0,16 22 0 0 0,-1 1 0 0 0,-6-6 0 0 0,-5-8 87 0 0,14 18-50 0 0,0 1 1 0 0,0-1 0 0 0,0 2-1 0 0,-1-1 1 0 0,0 0-1 0 0,-2-1-37 0 0,-32-31 64 0 0,25 23-83 0 0,11 11-4 0 0,0 0 1 0 0,0 0-1 0 0,-1 1 1 0 0,-2-3 22 0 0,-12-5-136 0 0,14 9 129 0 0,1 0-1 0 0,-1 0 1 0 0,1-1 0 0 0,0 0-1 0 0,0 0 1 0 0,0 0 0 0 0,1-1-1 0 0,-4-2 8 0 0,-5-7 52 0 0,-7-7 288 0 0,13 12-296 0 0,-1 0 0 0 0,0 0 0 0 0,0 1-1 0 0,-4-3-43 0 0,2 3 31 0 0,1-1-1 0 0,1 0 0 0 0,0-1 0 0 0,-4-4-30 0 0,-38-47-24 0 0,47 57 24 0 0,0 1 0 0 0,0-1 0 0 0,0 1 0 0 0,-1-1 0 0 0,1 1 0 0 0,0 0 0 0 0,-1 0 0 0 0,0 0 0 0 0,1 1 0 0 0,-1-1 0 0 0,0 1 0 0 0,-1-1 0 0 0,2 1 0 0 0,1 1 0 0 0,-1-1 0 0 0,1 0 0 0 0,-1 0 0 0 0,1 0 0 0 0,0 1 0 0 0,-1-1 0 0 0,1 0 0 0 0,0-1 0 0 0,0 1 0 0 0,0 0 0 0 0,0 0 0 0 0,0 0 0 0 0,0-1 0 0 0,0 1 0 0 0,-7-8-63 0 0,1 0 0 0 0,-1 1 0 0 0,-1 1 1 0 0,0-1-1 0 0,0 1 0 0 0,0 1 0 0 0,-6-3 63 0 0,-22-18 368 0 0,35 26-334 0 0,0-1 0 0 0,0 1 0 0 0,-1 0 0 0 0,1 0-1 0 0,0 0 1 0 0,-1 0 0 0 0,0 0-34 0 0,1 0-9 0 0,0 0 0 0 0,-1 1 0 0 0,1-1 0 0 0,0 0 0 0 0,0-1-1 0 0,0 1 1 0 0,0 0 0 0 0,-1-2 9 0 0,-21-12 90 0 0,11 8-1529 0 0,1-2-5092 0 0,4 1-1424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303 421 2304 0 0,'-1'-19'215'0'0,"1"12"84"0"0,-1 0-1 0 0,1 1 0 0 0,1-1 0 0 0,-1 0 1 0 0,2-4-299 0 0,-1 6 570 0 0,-1 0 1 0 0,0-1 0 0 0,1 1 0 0 0,-2 0-1 0 0,1 0 1 0 0,-1 0 0 0 0,1 0 0 0 0,-1 0-1 0 0,-1 0 1 0 0,1 0 0 0 0,-1 0 0 0 0,0 0-1 0 0,-1-3-570 0 0,0 3 299 0 0,1 0-1 0 0,1 0 0 0 0,-1 0 1 0 0,1-1-1 0 0,-1-3-298 0 0,-4-16 998 0 0,5 21-867 0 0,0 0 1 0 0,0 0-1 0 0,-1 0 1 0 0,0 1 0 0 0,0-1-1 0 0,0 0 1 0 0,0 1 0 0 0,0-1-1 0 0,-1 1 1 0 0,0 0 0 0 0,0 0-1 0 0,0 0 1 0 0,0 0-1 0 0,0 0 1 0 0,0 1 0 0 0,-1 0-1 0 0,1-1 1 0 0,-1 1 0 0 0,1 0-1 0 0,-1 1 1 0 0,0-1 0 0 0,0 1-1 0 0,0-1 1 0 0,0 1-1 0 0,0 1 1 0 0,-2-1-132 0 0,2 0 27 0 0,0 1 1 0 0,0 0-1 0 0,0 0 0 0 0,0 0 0 0 0,0 0 1 0 0,0 1-1 0 0,0 0 0 0 0,0 0 0 0 0,1 0 1 0 0,-1 0-1 0 0,0 0 0 0 0,0 1 0 0 0,1 0 0 0 0,-1 0 1 0 0,1 0-1 0 0,-1 0 0 0 0,1 0 0 0 0,0 1 1 0 0,0-1-1 0 0,0 1 0 0 0,-1 1-27 0 0,-7 7 16 0 0,0 1-1 0 0,1 0 1 0 0,0 0-1 0 0,1 1 0 0 0,-2 5-15 0 0,3-3 63 0 0,0 1 0 0 0,1-1 0 0 0,1 1 0 0 0,0 0 0 0 0,1 0 0 0 0,1 1 0 0 0,0 0 0 0 0,1 5-63 0 0,2-14 33 0 0,0 0 0 0 0,1 0-1 0 0,0 0 1 0 0,1 0 0 0 0,0-1-1 0 0,0 1 1 0 0,0 0-1 0 0,1 0 1 0 0,1 0-33 0 0,-2-3 17 0 0,1-1 1 0 0,0 1-1 0 0,0-1 0 0 0,0 1 1 0 0,0-1-1 0 0,1 0 0 0 0,0 0 1 0 0,0 0-1 0 0,0 0 0 0 0,1 0 0 0 0,-1-1 1 0 0,1 0-1 0 0,-1 1 0 0 0,5 1-17 0 0,-6-4 8 0 0,1 0 0 0 0,-1 0 0 0 0,0 0 0 0 0,1-1 0 0 0,-1 1 0 0 0,1-1 0 0 0,-1 1 0 0 0,1-1 0 0 0,-1 0 0 0 0,1 0 0 0 0,-1 0 0 0 0,1 0 0 0 0,-1-1 0 0 0,1 1 0 0 0,0-1-8 0 0,5-1-8 0 0,1 0 0 0 0,-1 0 0 0 0,6-4 8 0 0,-6 2-50 0 0,0 0-1 0 0,-1-1 1 0 0,0 0-1 0 0,0 0 0 0 0,0 0 1 0 0,0-1-1 0 0,-1 0 0 0 0,0-1 1 0 0,0 0-1 0 0,-1 1 0 0 0,5-8 51 0 0,5-6-169 0 0,-7 10 90 0 0,-2 0-1 0 0,1-1 1 0 0,-1 0 79 0 0,11-19-132 0 0,2 1 72 0 0,-2-1 0 0 0,10-25 60 0 0,-8 15-1 0 0,-9 19-19 0 0,-1 0 1 0 0,-1-1-1 0 0,4-14 20 0 0,-6 13 285 0 0,-1 0 0 0 0,-1 0 0 0 0,-1 0 0 0 0,0-7-285 0 0,-4 57 160 0 0,-2 0 0 0 0,-2 8-160 0 0,1-7 157 0 0,1 1 0 0 0,1 9-157 0 0,2 29 221 0 0,3 0 0 0 0,8 44-221 0 0,-8-94 29 0 0,1 0 0 0 0,1 0-1 0 0,6 14-28 0 0,-8-23 9 0 0,0-1 0 0 0,1 1-1 0 0,0 0 1 0 0,0-1 0 0 0,1 0 0 0 0,0 0 0 0 0,0-1-1 0 0,6 7-8 0 0,-9-12 2 0 0,0 1-1 0 0,-1-1 1 0 0,1 1-1 0 0,0-1 0 0 0,0 0 1 0 0,1 0-1 0 0,-1 0 1 0 0,0 0-1 0 0,0 0 1 0 0,0 0-1 0 0,1-1 0 0 0,-1 1 1 0 0,0-1-1 0 0,1 1 1 0 0,-1-1-1 0 0,1 0 0 0 0,1 0-1 0 0,0 0-37 0 0,0-1-1 0 0,0 0 1 0 0,-1 0-1 0 0,1 0 0 0 0,0 0 1 0 0,0-1-1 0 0,0 1 1 0 0,-1-1-1 0 0,1 0 0 0 0,0 0 38 0 0,5-5-123 0 0,0 1-1 0 0,-1-1 1 0 0,1 0 0 0 0,-2-1-1 0 0,1 0 1 0 0,-1 0-1 0 0,3-5 124 0 0,-1-1-206 0 0,0-2 0 0 0,7-14 206 0 0,-5 8-100 0 0,-8 16 89 0 0,0 0-1 0 0,-1 1 0 0 0,1-1 1 0 0,-1 0-1 0 0,-1-1 0 0 0,1 1 1 0 0,-1 0-1 0 0,0 0 0 0 0,0-1 1 0 0,-1 1-1 0 0,0-1 0 0 0,0 1 0 0 0,-1-5 12 0 0,1-24 127 0 0,0 34-7 0 0,0 1-7 0 0,0 0-3 0 0,0 0-13 0 0,-3 1-79 0 0,0 0 1 0 0,1 0-1 0 0,-1 0 0 0 0,1 0 1 0 0,-1 1-1 0 0,1-1 0 0 0,0 1 1 0 0,0 0-1 0 0,0 0 0 0 0,0 0 1 0 0,0 0-1 0 0,0 0 0 0 0,0 0 0 0 0,0 0 1 0 0,1 1-1 0 0,-1-1 0 0 0,1 1 1 0 0,0-1-1 0 0,0 1 0 0 0,0-1 1 0 0,0 1-1 0 0,0 1-18 0 0,-3 10 73 0 0,1 0 0 0 0,0 0 0 0 0,1 0 0 0 0,1 1-73 0 0,-2 6 169 0 0,2-12-107 0 0,0 0-1 0 0,1 0 1 0 0,-1 0-1 0 0,2-1 1 0 0,-1 1-1 0 0,2 6-61 0 0,0 0 27 0 0,-2-10-12 0 0,1 0 0 0 0,-1 0 0 0 0,1 0 1 0 0,0 0-1 0 0,1-1 0 0 0,0 3-15 0 0,5 14 62 0 0,4 9-57 0 0,-10-29-5 0 0,0 1 0 0 0,0 0 0 0 0,0-1 0 0 0,0 1 0 0 0,0-1 0 0 0,1 0 0 0 0,-1 1 0 0 0,0-1 0 0 0,1 0 0 0 0,-1 0 0 0 0,1 0 0 0 0,0 0 0 0 0,-1 0-1 0 0,1 0 1 0 0,1 0 0 0 0,0 0 2 0 0,-1 0 0 0 0,1 0 0 0 0,-1 0-1 0 0,1 0 1 0 0,0 0 0 0 0,0-1 0 0 0,-1 1 0 0 0,1-1-1 0 0,0 0 1 0 0,0 0 0 0 0,0 0 0 0 0,-1 0-1 0 0,1 0 1 0 0,0-1 0 0 0,0 1 0 0 0,-1-1 0 0 0,1 0-1 0 0,0 0 1 0 0,-1 0 0 0 0,1 0 0 0 0,-1 0-1 0 0,1 0 1 0 0,-1-1 0 0 0,1 1-2 0 0,-2-1-6 0 0,5-1-44 0 0,-1 0 0 0 0,1-1 1 0 0,-1 0-1 0 0,0 0 0 0 0,-1 0 0 0 0,1-1 0 0 0,1-2 50 0 0,66-96-566 0 0,-65 95 524 0 0,-1-1 0 0 0,-1 0 1 0 0,1 0-1 0 0,-1-1 0 0 0,-1 0 0 0 0,0 0 1 0 0,0 0-1 0 0,-1 0 0 0 0,0 0 0 0 0,-1-1 42 0 0,0 3 3 0 0,1 0-1 0 0,0 0 1 0 0,0 0-1 0 0,1 0 0 0 0,0 1 1 0 0,0-1-1 0 0,1 1 0 0 0,0 0 1 0 0,3-2-3 0 0,31-26 556 0 0,-38 33-526 0 0,0 1 1 0 0,0 0 0 0 0,1-1 0 0 0,-1 1-1 0 0,1 0 1 0 0,-1 0 0 0 0,1 0 0 0 0,0 0-1 0 0,-1 0 1 0 0,1 1 0 0 0,0-1-1 0 0,0 0 1 0 0,0 1 0 0 0,-1-1 0 0 0,1 1-1 0 0,0 0 1 0 0,0 0 0 0 0,0-1 0 0 0,0 1-1 0 0,0 0 1 0 0,-1 1 0 0 0,1-1 0 0 0,0 0-1 0 0,0 0 1 0 0,0 1 0 0 0,0-1-1 0 0,0 1 1 0 0,-1 0 0 0 0,1-1 0 0 0,0 1-31 0 0,4 2 41 0 0,-1-1 0 0 0,0 1 0 0 0,1 0 0 0 0,-1 0 0 0 0,0 1 0 0 0,-1 0 0 0 0,1-1 0 0 0,3 5-41 0 0,1 4 7 0 0,0-1 0 0 0,-1 2 1 0 0,0-1-1 0 0,-1 1 0 0 0,-1 0 0 0 0,4 10-7 0 0,-1-2 33 0 0,-5-9-24 0 0,0 0 0 0 0,-1 1-1 0 0,0-1 1 0 0,-1 0 0 0 0,-1 3-9 0 0,0-12 10 0 0,0 5 12 0 0,-1 1-1 0 0,0 0 1 0 0,0-1 0 0 0,-1 1 0 0 0,0 0 0 0 0,-1-1 0 0 0,0 1 0 0 0,0-1-1 0 0,0 0 1 0 0,-2 2-22 0 0,2-7 5 0 0,0 0 0 0 0,0 1 1 0 0,0-1-1 0 0,-1 0 0 0 0,1 0 0 0 0,-1-1 0 0 0,0 1 0 0 0,0 0 0 0 0,0-1 0 0 0,0 0 0 0 0,0 0 0 0 0,-1 0 0 0 0,1 0 0 0 0,-1 0 0 0 0,1-1 0 0 0,-1 1 0 0 0,0-1 0 0 0,1 0 0 0 0,-3 0-5 0 0,-10 2-101 0 0,-18 0-662 0 0,4 1-502 0 0,11 0-4663 0 0,7-4 218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3224 0 0,'0'0'620'0'0,"0"0"1396"0"0,0 0 616 0 0,0 0 120 0 0,0 2-282 0 0,-2 17-1329 0 0,0 0-1 0 0,-1 0 1 0 0,-4 14-1141 0 0,-2 7 919 0 0,1 7-223 0 0,-2 8-202 0 0,-2 0-494 0 0,8-40 26 0 0,2 1-1 0 0,0-1 1 0 0,1 6-26 0 0,-3 22 96 0 0,1-25-24 0 0,2 1-1 0 0,0 0 0 0 0,1 0 1 0 0,1 0-1 0 0,1 5-71 0 0,-1-7 73 0 0,-1-12-54 0 0,1 0 1 0 0,-1 0 0 0 0,1 1 0 0 0,1-1 0 0 0,0 5-20 0 0,0 4-120 0 0,-2-13 118 0 0,0-1 0 0 0,0 1 0 0 0,0 0 1 0 0,0 0-1 0 0,0 0 0 0 0,1 0 0 0 0,-1 0 1 0 0,0 0-1 0 0,0 0 0 0 0,0 0 0 0 0,1 0 0 0 0,-1-1 1 0 0,1 1-1 0 0,-1 0 0 0 0,0 0 0 0 0,1 0 1 0 0,-1-1-1 0 0,1 1 0 0 0,0 0 0 0 0,-1-1 1 0 0,1 1-1 0 0,0 0 0 0 0,0 0 2 0 0,0-1 100 0 0,1 0-25 0 0,0-1-78 0 0,1 0-1 0 0,-1 0 1 0 0,0 0 0 0 0,1 0 0 0 0,-1-1 0 0 0,0 1 0 0 0,0 0-1 0 0,0-1 1 0 0,0 0 0 0 0,0 1 0 0 0,0-1 0 0 0,0 0 3 0 0,20-28-96 0 0,-4 6 39 0 0,-9 13 31 0 0,-1-1-1 0 0,5-11 27 0 0,12-16-30 0 0,-3 6 27 0 0,-14 20-31 0 0,0 1-1 0 0,10-11 35 0 0,-18 22 1 0 0,0 1-1 0 0,1-1 0 0 0,-1 1 0 0 0,0 0 0 0 0,1-1 0 0 0,-1 1 0 0 0,1-1 0 0 0,-1 1 0 0 0,0 0 0 0 0,1-1 1 0 0,-1 1-1 0 0,1 0 0 0 0,-1 0 0 0 0,1-1 0 0 0,-1 1 0 0 0,1 0 0 0 0,-1 0 0 0 0,1 0 0 0 0,-1 0 1 0 0,1 0-1 0 0,-1 0 0 0 0,1-1 0 0 0,-1 1 0 0 0,1 0 0 0 0,-1 0 0 0 0,1 1 0 0 0,-1-1 0 0 0,1 0 1 0 0,-1 0-1 0 0,1 0 0 0 0,-1 0 0 0 0,1 0 0 0 0,-1 0 0 0 0,1 1 0 0 0,-1-1 0 0 0,1 0 0 0 0,-1 0 0 0 0,1 1 1 0 0,-1-1-1 0 0,0 0 0 0 0,1 1 0 0 0,-1-1 0 0 0,1 1 0 0 0,-1-1 0 0 0,0 0 0 0 0,1 1 0 0 0,-1 0 0 0 0,1 0 7 0 0,2 1 7 0 0,0 0-1 0 0,-1 0 1 0 0,1 1-1 0 0,-1-1 0 0 0,0 1 1 0 0,1 0-1 0 0,-1-1 1 0 0,-1 1-1 0 0,1 0 0 0 0,0 0 1 0 0,-1 0-1 0 0,1 0 0 0 0,-1 0 1 0 0,1 3-14 0 0,2 8 37 0 0,-1 1 0 0 0,0-1 0 0 0,-1 1-37 0 0,4 23 17 0 0,21 53 47 0 0,-25-84-65 0 0,0 0 1 0 0,1 0-1 0 0,0-1 0 0 0,0 0 0 0 0,0 1 0 0 0,2 0 1 0 0,-4-4 4 0 0,1-1 1 0 0,0 1 0 0 0,0-1-1 0 0,0 1 1 0 0,0-1 0 0 0,0 0-1 0 0,1 0 1 0 0,-1 0 0 0 0,1 0-1 0 0,-1 0 1 0 0,1-1-1 0 0,0 1 1 0 0,0-1 0 0 0,-1 0-1 0 0,1 1-4 0 0,-1-2 4 0 0,0 0-1 0 0,-1 1 1 0 0,1-1 0 0 0,-1 0-1 0 0,1 0 1 0 0,0 0-1 0 0,-1 0 1 0 0,1 0-1 0 0,-1 0 1 0 0,1-1-1 0 0,0 1 1 0 0,-1-1 0 0 0,1 1-1 0 0,-1-1 1 0 0,1 1-1 0 0,-1-1 1 0 0,1 0-1 0 0,-1 1 1 0 0,0-1-1 0 0,1 0 1 0 0,-1 0-1 0 0,0 0 1 0 0,0 0 0 0 0,0-1-1 0 0,1 1 1 0 0,-1 0-1 0 0,0 0 1 0 0,0-1-1 0 0,-1 1 1 0 0,1 0-1 0 0,0-1 1 0 0,0 0-4 0 0,3-7 16 0 0,0 0 1 0 0,0 0-1 0 0,-1-1 1 0 0,-1 1-1 0 0,1-2-16 0 0,4-14 4 0 0,2-8 28 0 0,-1 0 0 0 0,-1-1 0 0 0,-2 0 0 0 0,1-25-32 0 0,3-11 55 0 0,-4 41-18 0 0,-1 0-1 0 0,0-23-36 0 0,4 16-1000 0 0,-8 36-36 0 0,0 0-1038 0 0,0 0-3999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12816 0 0,'0'0'586'0'0,"0"0"-15"0"0,1 1-367 0 0,1 0-189 0 0,-1-1-1 0 0,1 1 1 0 0,0-1 0 0 0,0 1-1 0 0,-1-1 1 0 0,1 1 0 0 0,0-1-1 0 0,0 0 1 0 0,0 0-15 0 0,0 0 564 0 0,-2 0 181 0 0,0 0 30 0 0,2-1-10 0 0,9-4 63 0 0,5-3-56 0 0,0-1 0 0 0,0 0 0 0 0,2-3-772 0 0,-13 8 16 0 0,0 1 0 0 0,-1-1 1 0 0,1 0-1 0 0,-1-1 0 0 0,0 1 0 0 0,-1-1 0 0 0,4-4-16 0 0,6-9 0 0 0,-10 15-12 0 0,0-1-1 0 0,0 0 0 0 0,0 0 0 0 0,-1 0 0 0 0,1-1 0 0 0,-1 1 0 0 0,0 0 0 0 0,-1-1 1 0 0,1 0-1 0 0,-1 1 0 0 0,0-1 0 0 0,0 0 0 0 0,0 0 0 0 0,-1 1 0 0 0,0-1 0 0 0,0 0 1 0 0,0 0-1 0 0,0 0 0 0 0,-1 0 0 0 0,0 1 0 0 0,0-1 0 0 0,0 0 0 0 0,-1-1 13 0 0,1 4-31 0 0,0-1 0 0 0,0 1 0 0 0,-1 0-1 0 0,1 0 1 0 0,0-1 0 0 0,-1 1 0 0 0,0 0-1 0 0,1 0 1 0 0,-1 1 0 0 0,0-1 0 0 0,0 0-1 0 0,0 1 1 0 0,0-1 0 0 0,-1 1 0 0 0,1 0-1 0 0,0-1 1 0 0,-1 1 0 0 0,1 0 0 0 0,0 0-1 0 0,-1 1 1 0 0,1-1 0 0 0,-1 0 0 0 0,0 1-1 0 0,1 0 1 0 0,-1 0 0 0 0,1-1 0 0 0,-1 1-1 0 0,0 1 1 0 0,1-1 0 0 0,-1 0 0 0 0,1 1-1 0 0,-3 0 32 0 0,-3 0-14 0 0,7 0 49 0 0,-1-1 0 0 0,0 0 0 0 0,0 1 0 0 0,0-1-1 0 0,1 1 1 0 0,-1-1 0 0 0,0 1 0 0 0,0 0 0 0 0,1 0-1 0 0,-1 0 1 0 0,1 0 0 0 0,-1 0 0 0 0,1 0 0 0 0,-1 0-1 0 0,1 0 1 0 0,-1 1 0 0 0,1-1 0 0 0,0 0 0 0 0,0 1-1 0 0,0-1 1 0 0,0 1 0 0 0,0 0 0 0 0,0-1 0 0 0,0 1-35 0 0,-11 17 99 0 0,-12 22 102 0 0,22-37-169 0 0,0 0-1 0 0,0 0 0 0 0,1 0 1 0 0,-1 0-1 0 0,1 0 0 0 0,0 1 1 0 0,1-1-1 0 0,-1 0 0 0 0,1 2-31 0 0,-1 12 197 0 0,1-14-166 0 0,-1 1 0 0 0,1-1 0 0 0,0 1 0 0 0,0-1 1 0 0,1 0-1 0 0,0 1 0 0 0,-1-1 0 0 0,1 0 0 0 0,1 1 0 0 0,0 0-31 0 0,2 7 107 0 0,1-1 0 0 0,-1 0-1 0 0,1 10-106 0 0,-4-19 4 0 0,0 0 1 0 0,0-1-1 0 0,0 1 0 0 0,0 0 0 0 0,0-1 0 0 0,0 1 0 0 0,0-1 0 0 0,0 1 0 0 0,1-1 0 0 0,-1 1 0 0 0,0-1 0 0 0,1 0 0 0 0,0 0 0 0 0,-1 0 1 0 0,1 0-1 0 0,0 0 0 0 0,1 1-4 0 0,28 12-6 0 0,-16-9-50 0 0,-1-1 0 0 0,1-1 0 0 0,0 0 0 0 0,0 0 0 0 0,0-2 0 0 0,8 0 56 0 0,2-1-79 0 0,-15-1 33 0 0,0 0 0 0 0,0 1-1 0 0,0 1 1 0 0,0 0-1 0 0,0 0 1 0 0,2 2 46 0 0,-3 0-53 0 0,1 2 39 0 0,6 1 14 0 0,-13-4 0 0 0,-1 1 0 0 0,0-2 0 0 0,-1 0 1 0 0,1 1-1 0 0,-1-1 0 0 0,0 0 0 0 0,1 0 0 0 0,-1 1 0 0 0,0-1 0 0 0,0 1 0 0 0,0-1 1 0 0,0 1-1 0 0,0 0 0 0 0,0-1 0 0 0,0 1 0 0 0,-1 0-2 0 0,1 0 1 0 0,0-1-1 0 0,0 1 1 0 0,-1-1-1 0 0,1 0 1 0 0,0 1-1 0 0,0-1 0 0 0,1 0 1 0 0,-1 1-1 0 0,0-1 1 0 0,0 0-1 0 0,1 0 2 0 0,6 10-110 0 0,-4-7-199 0 0,3-13 116 0 0,-4 5 188 0 0,-1-1 1 0 0,0 1-1 0 0,0-1 0 0 0,0 0 0 0 0,-1 0 1 0 0,0 0-1 0 0,0 0 0 0 0,0 0 0 0 0,0 0 1 0 0,-1 0-1 0 0,0 0 0 0 0,0-3 5 0 0,0 0-103 0 0,0 1 0 0 0,1 0 0 0 0,0 0 0 0 0,0 0 0 0 0,1 0 0 0 0,1-4 103 0 0,18-75-2596 0 0,-13 60-1578 0 0,-3 1-1247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14568 0 0,'0'0'330'0'0,"0"0"45"0"0,0 0 20 0 0,0 9 90 0 0,0 10 205 0 0,-1 0 0 0 0,-1 0 0 0 0,-5 18-690 0 0,-38 132 2400 0 0,14-46-1952 0 0,19-79-342 0 0,-2 5-100 0 0,3 3-5 0 0,7-35-21 0 0,0 0 0 0 0,1 0 0 0 0,1 1-1 0 0,0 8 21 0 0,0-16-18 0 0,2-8 74 0 0,-1 1 1 0 0,0-1 0 0 0,1 0-1 0 0,-1 1 1 0 0,1-1 0 0 0,0 1-1 0 0,0-1 1 0 0,0 2-57 0 0,13-8 485 0 0,-9 3-452 0 0,0 0 1 0 0,0-1-1 0 0,0 1 0 0 0,0 0 0 0 0,0-1 0 0 0,0 0 0 0 0,-1 0 0 0 0,1 0 1 0 0,-1-1-1 0 0,0 1 0 0 0,1-1 0 0 0,-1 0 0 0 0,0 0 0 0 0,1-1-33 0 0,31-27 194 0 0,-25 23-134 0 0,-1 0-1 0 0,1 0 1 0 0,-2-1-1 0 0,9-10-59 0 0,-9 10 11 0 0,0 0 0 0 0,1 1-1 0 0,0 0 1 0 0,0 1 0 0 0,1 0 0 0 0,2-1-11 0 0,19-15-119 0 0,54-39-1795 0 0,-78 58 1349 0 0,-6 3-224 0 0,-1 1-98 0 0,0 0-17 0 0,0 0-113 0 0,0 0-450 0 0,0 0-195 0 0,0 0-38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2760 0 0,'0'0'473'0'0,"0"0"946"0"0,0 8 4170 0 0,1-5-5079 0 0,-1 0 0 0 0,1 1 0 0 0,-1-1 0 0 0,1 0 0 0 0,0 0 0 0 0,0 0 0 0 0,0 0 1 0 0,1 0-1 0 0,-1 0 0 0 0,1 1-510 0 0,21 30 3596 0 0,-7-12-2149 0 0,-3 2-507 0 0,-9-16-736 0 0,1 0 1 0 0,-1 0-1 0 0,1-1 0 0 0,4 4-204 0 0,20 25 147 0 0,-16-19-211 0 0,1-1-1 0 0,1 0 0 0 0,6 5 65 0 0,-14-14-141 0 0,1-1 0 0 0,0-1 0 0 0,0 1-1 0 0,1-1 142 0 0,-6-3-330 0 0,1 0 0 0 0,0-1 0 0 0,0 1 0 0 0,0-1 0 0 0,0 0-1 0 0,0 0 1 0 0,0 0 0 0 0,0-1 0 0 0,0 1 0 0 0,3-1 330 0 0,6 0-2069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9272 0 0,'0'0'422'0'0,"0"0"-7"0"0,5-6 305 0 0,-2 2-330 0 0,0 0 1 0 0,0 0-1 0 0,1 1 0 0 0,0-1 0 0 0,-1 1 1 0 0,1-1-1 0 0,0 1 0 0 0,4-1-390 0 0,37-22 2219 0 0,-30 19-2033 0 0,-5 1-6 0 0,0 1 0 0 0,0 1 0 0 0,0 0 1 0 0,0 0-1 0 0,1 1 0 0 0,-1 0 1 0 0,1 1-1 0 0,0 0 0 0 0,0 1 1 0 0,0 0-1 0 0,0 1 0 0 0,9 1-180 0 0,-18-1 15 0 0,-1 0 0 0 0,1 0 0 0 0,-1 1 0 0 0,0-1 0 0 0,1 1-1 0 0,-1-1 1 0 0,0 1 0 0 0,1-1 0 0 0,-1 1 0 0 0,0 0-1 0 0,0 0 1 0 0,0-1 0 0 0,1 1 0 0 0,-1 0 0 0 0,0 0 0 0 0,0 0-1 0 0,0 0 1 0 0,-1 0 0 0 0,1 1 0 0 0,0-1 0 0 0,0 0-1 0 0,-1 0 1 0 0,1 0 0 0 0,0 1 0 0 0,-1-1 0 0 0,1 0 0 0 0,-1 1-1 0 0,0-1 1 0 0,1 1 0 0 0,-1-1 0 0 0,0 0 0 0 0,0 2-15 0 0,0 1 37 0 0,0-1 0 0 0,0 1 0 0 0,0 0 0 0 0,-1-1 0 0 0,0 1 1 0 0,1-1-1 0 0,-1 1 0 0 0,-1-1 0 0 0,1 1 0 0 0,0-1 0 0 0,-1 0 0 0 0,0 1-37 0 0,-7 14 297 0 0,7-13-246 0 0,-1 0-1 0 0,0 0 1 0 0,0 0-1 0 0,0 0 1 0 0,0-1-51 0 0,-14 18 54 0 0,2 0 0 0 0,-1 3-54 0 0,-17 24 213 0 0,9-14 804 0 0,-9 21-1017 0 0,31-52 93 0 0,0 0 0 0 0,1 0 0 0 0,-1 0 0 0 0,0 1 0 0 0,1-1 0 0 0,0 0 0 0 0,0 1 0 0 0,1-1 0 0 0,-1 1 0 0 0,1 2-93 0 0,0-6 100 0 0,2 1-18 0 0,0 0-68 0 0,0 0-1 0 0,0-1 0 0 0,0 1 1 0 0,0-1-1 0 0,0 1 0 0 0,1-1 1 0 0,-1 0-1 0 0,0 0 0 0 0,1 0 1 0 0,-1 0-1 0 0,1-1 0 0 0,-1 1 1 0 0,1 0-1 0 0,-1-1 0 0 0,1 0 1 0 0,0 0-1 0 0,0 1-13 0 0,19-2-350 0 0,0 0 0 0 0,0-1 0 0 0,0-2-1 0 0,0 0 1 0 0,9-3 350 0 0,4-1-6569 0 0,-17 3 375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14512 0 0,'0'-2'89'0'0,"0"0"0"0"0,0 0 0 0 0,0 0 0 0 0,1 0 0 0 0,-1 1 0 0 0,1-1 1 0 0,-1 0-1 0 0,1 1 0 0 0,0-1 0 0 0,0 0 0 0 0,0 1 0 0 0,0-1 0 0 0,0 1 1 0 0,0-1-1 0 0,0 1 0 0 0,0-1 0 0 0,1 1 0 0 0,-1 0 0 0 0,0 0 0 0 0,1-1 1 0 0,0 1-90 0 0,7-6 188 0 0,-1 0 0 0 0,1 1-1 0 0,3-2-187 0 0,-5 4 307 0 0,-1-1-1 0 0,0 0 0 0 0,0-1 0 0 0,0 1 0 0 0,-1-1 0 0 0,4-5-306 0 0,-3 3 122 0 0,1 1 0 0 0,0 0 0 0 0,0 0-1 0 0,1 0-121 0 0,0 1-16 0 0,-1-1-1 0 0,0 0 1 0 0,-1 0-1 0 0,1-1 1 0 0,-1 0-1 0 0,-1 0 1 0 0,0 0-1 0 0,0-1 1 0 0,0 1-1 0 0,-1-1 1 0 0,-1 0-1 0 0,1-1 0 0 0,-2 1 1 0 0,1 0-1 0 0,0-7 17 0 0,-3 13 8 0 0,1-1-1 0 0,-1 1 0 0 0,-1 0 0 0 0,1-1 0 0 0,0 1 0 0 0,-1 0 0 0 0,1-1 0 0 0,-1 1 0 0 0,0 0 1 0 0,0 0-1 0 0,-1 0 0 0 0,1 0 0 0 0,-1 0 0 0 0,1 0 0 0 0,-1 0 0 0 0,0 1 0 0 0,0-1 0 0 0,0 0 1 0 0,0 1-1 0 0,0-1 0 0 0,-2 0-7 0 0,3 2-4 0 0,0 1 0 0 0,0-1 0 0 0,0 0 0 0 0,0 1 0 0 0,0-1 1 0 0,0 1-1 0 0,0 0 0 0 0,0-1 0 0 0,0 1 0 0 0,0 0 0 0 0,0 0 0 0 0,0-1 1 0 0,0 1-1 0 0,0 0 0 0 0,0 0 0 0 0,0 0 0 0 0,-1 0 0 0 0,1 0 0 0 0,0 1 1 0 0,0-1-1 0 0,0 0 0 0 0,0 0 0 0 0,0 1 0 0 0,0-1 0 0 0,0 1 0 0 0,0-1 1 0 0,0 1-1 0 0,0-1 0 0 0,0 1 4 0 0,-5 3-17 0 0,1-1 0 0 0,-1 1 0 0 0,1 1 0 0 0,-2 0 17 0 0,5-3 6 0 0,-7 7 86 0 0,1 0 0 0 0,-8 9-92 0 0,-8 11 504 0 0,18-22-354 0 0,0 0 0 0 0,1 0 0 0 0,0 1 0 0 0,0 0 0 0 0,-1 5-150 0 0,-5 7 266 0 0,7-11-130 0 0,1-1-1 0 0,0 1 0 0 0,0 1 1 0 0,0-1-1 0 0,2 0 0 0 0,-1 1 1 0 0,1-1-1 0 0,0 0 0 0 0,1 1 1 0 0,0 0-1 0 0,1-1 0 0 0,1 10-135 0 0,-1-16 15 0 0,0 1 0 0 0,0-1-1 0 0,0 0 1 0 0,1 0-1 0 0,-1 0 1 0 0,1 1 0 0 0,0-1-1 0 0,0-1 1 0 0,0 1-1 0 0,0 0 1 0 0,1 0 0 0 0,-1-1-1 0 0,1 1 1 0 0,-1-1-1 0 0,1 0 1 0 0,0 0 0 0 0,0 0-1 0 0,0 0 1 0 0,0 0 0 0 0,0-1-1 0 0,0 0 1 0 0,1 1-1 0 0,1-1-14 0 0,2 0-47 0 0,1 0 0 0 0,-1 0 0 0 0,1-1 0 0 0,-1 0 0 0 0,0-1 0 0 0,1 0-1 0 0,-1 0 1 0 0,1 0 0 0 0,-1-1 0 0 0,0 0 0 0 0,0-1 0 0 0,0 1 0 0 0,0-1-1 0 0,-1-1 1 0 0,1 1 0 0 0,-1-1 0 0 0,1 0 0 0 0,-1-1 0 0 0,-1 1 0 0 0,2-2 47 0 0,-3 3-92 0 0,5-5-162 0 0,1-1 0 0 0,-2 1 0 0 0,1-1 0 0 0,-1-1 0 0 0,-1 0 0 0 0,1 0 254 0 0,10-14-376 0 0,-13 19 268 0 0,0-1 0 0 0,-1 0 0 0 0,0 0 0 0 0,3-6 108 0 0,12-31-275 0 0,-15 36 372 0 0,-3 6 110 0 0,-1 1 18 0 0,0 0-1 0 0,0 0 6 0 0,0 0 20 0 0,0 0 6 0 0,0 0 0 0 0,-1 2-166 0 0,1 0 0 0 0,-1 1 0 0 0,0-1 0 0 0,1 0 0 0 0,-1 1 0 0 0,0-1 0 0 0,0 0 0 0 0,-1 0-90 0 0,-4 13 304 0 0,2 0-139 0 0,0 0-1 0 0,1 0 1 0 0,0 0-1 0 0,1 0 1 0 0,0 12-165 0 0,3-7 105 0 0,0 0 1 0 0,1 1-1 0 0,3 13-105 0 0,-4-32 5 0 0,2 8 34 0 0,11 6-44 0 0,-13-15 2 0 0,-1 0 0 0 0,1 0 1 0 0,0 0-1 0 0,-1 0 1 0 0,1 0-1 0 0,0-1 1 0 0,0 1-1 0 0,0 0 1 0 0,-1-1-1 0 0,1 1 0 0 0,0 0 1 0 0,0-1-1 0 0,0 1 1 0 0,0-1-1 0 0,0 0 1 0 0,0 1-1 0 0,0-1 0 0 0,0 0 1 0 0,0 1-1 0 0,0-1 1 0 0,0 0-1 0 0,1 0 1 0 0,-1 0-1 0 0,0 0 0 0 0,0 0 1 0 0,0 0-1 0 0,1 0 3 0 0,1-1-4 0 0,2 1-50 0 0,-1-1-1 0 0,1 1 0 0 0,0-1 0 0 0,-1 0 1 0 0,1 0-1 0 0,-1-1 0 0 0,1 1 0 0 0,-1-1 1 0 0,0 0-1 0 0,0 0 0 0 0,1-1 0 0 0,-2 1 1 0 0,1-1-1 0 0,0 0 0 0 0,0 0 0 0 0,-1 0 1 0 0,0 0-1 0 0,2-2 55 0 0,6-9-315 0 0,0 0 0 0 0,-1-1 1 0 0,-1 0-1 0 0,2-4 315 0 0,-5 7-56 0 0,0 1-136 0 0,0-1-1 0 0,-2 0 1 0 0,3-9 192 0 0,5-13-667 0 0,-8 27 489 0 0,-3 6 323 0 0,-1 1 140 0 0,0 0 31 0 0,0 0-14 0 0,0 8 115 0 0,-1 8-32 0 0,0-1 0 0 0,-2 1 0 0 0,-1 4-385 0 0,1-4 255 0 0,0 0 1 0 0,1 0-1 0 0,1 6-255 0 0,1-14 33 0 0,0-1-1 0 0,1 1 1 0 0,0-1-1 0 0,0 1 1 0 0,1-1-1 0 0,2 7-32 0 0,-3-13-27 0 0,-1 1-1 0 0,1 0 0 0 0,0 0 1 0 0,-1-1-1 0 0,1 1 1 0 0,0 0-1 0 0,0-1 0 0 0,0 1 1 0 0,0-1-1 0 0,1 1 0 0 0,-1-1 1 0 0,0 1-1 0 0,1-1 1 0 0,-1 0-1 0 0,1 0 0 0 0,-1 0 1 0 0,1 0-1 0 0,-1 0 0 0 0,1 0 1 0 0,0 0-1 0 0,0 0 0 0 0,-1-1 1 0 0,1 1-1 0 0,0-1 1 0 0,0 1-1 0 0,0-1 0 0 0,0 0 1 0 0,0 1 27 0 0,5-1-283 0 0,-2 0-97 0 0,-1 0 0 0 0,1-1 1 0 0,-1 1-1 0 0,1-1 0 0 0,-1 0 0 0 0,2 0 380 0 0,12-4-1940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37 17071 0 0,'0'0'70'0'0,"-1"0"0"0"0,0-1-1 0 0,1 1 1 0 0,-1 0 0 0 0,0 0-1 0 0,1 0 1 0 0,-1-1 0 0 0,1 1 0 0 0,-1 0-1 0 0,1-1 1 0 0,-1 1 0 0 0,0 0-1 0 0,1-1 1 0 0,-1 1 0 0 0,1-1-1 0 0,0 1 1 0 0,-1-1 0 0 0,1 1-1 0 0,-1-1 1 0 0,1 1 0 0 0,0-1-1 0 0,-1 1 1 0 0,1-1-70 0 0,-1 0 15 0 0,1 0 0 0 0,0 0 0 0 0,-1 0 0 0 0,0 1 0 0 0,1-1 0 0 0,-1 0 0 0 0,1 1 0 0 0,-1-1 0 0 0,0 1 0 0 0,1-1 0 0 0,-1 0 0 0 0,0 1 0 0 0,0-1 0 0 0,1 1 0 0 0,-1 0-1 0 0,0-1 1 0 0,0 1 0 0 0,-1 0-15 0 0,-7-2 228 0 0,0 0 0 0 0,0-1 0 0 0,1 0 0 0 0,-6-2-228 0 0,11 5 166 0 0,0-1 0 0 0,0 1 0 0 0,1 0-1 0 0,-1 0 1 0 0,0 0 0 0 0,0 0 0 0 0,0 1-1 0 0,0-1 1 0 0,0 1 0 0 0,1 0 0 0 0,-1 0-1 0 0,0 0 1 0 0,0 0 0 0 0,1 0 0 0 0,-3 2-166 0 0,-14 4 983 0 0,16-6-923 0 0,1 0 1 0 0,0 1-1 0 0,-1-1 1 0 0,1 1-1 0 0,0 0 1 0 0,0-1-1 0 0,0 1 0 0 0,0 0 1 0 0,0 0-1 0 0,1 0 1 0 0,-1 1-1 0 0,1-1 1 0 0,-1 0-1 0 0,1 1 1 0 0,0-1-1 0 0,0 1 1 0 0,0-1-1 0 0,0 1 1 0 0,0-1-1 0 0,0 1 1 0 0,1 0-1 0 0,-1 1-60 0 0,-1 7 77 0 0,1-10-74 0 0,1 0 0 0 0,-1 1 0 0 0,1-1 0 0 0,0 0 0 0 0,-1 1 0 0 0,1-1 0 0 0,0 1 0 0 0,0-1-1 0 0,0 1 1 0 0,0-1 0 0 0,0 0 0 0 0,0 1-3 0 0,0 2-6 0 0,0-1-1 0 0,1 1 1 0 0,-1 0 0 0 0,1-1-1 0 0,-1 1 1 0 0,1-1 0 0 0,0 1-1 0 0,1-1 1 0 0,-1 1 0 0 0,1-1-1 0 0,-1 0 1 0 0,1 0-1 0 0,0 0 1 0 0,0 0 0 0 0,1 2 6 0 0,1-1-18 0 0,-1 2 6 0 0,0 0 0 0 0,-1 0 0 0 0,1 0-1 0 0,-1 0 1 0 0,0 1 0 0 0,-1-1 0 0 0,1 4 12 0 0,6 22-62 0 0,-6-26 52 0 0,0 0 0 0 0,-1 0-1 0 0,0 1 1 0 0,0-1 0 0 0,-1 0-1 0 0,0 1 1 0 0,0-1 0 0 0,-1 3 10 0 0,-9 54 12 0 0,6-39-18 0 0,0-1 6 0 0,0-1 0 0 0,-2 0 0 0 0,-1 0 0 0 0,-4 8 0 0 0,3-14 11 0 0,-1 0 0 0 0,-1-1-1 0 0,0 0 1 0 0,-1 0 0 0 0,0-1-1 0 0,-10 8-10 0 0,-41 30-10 0 0,53-45 9 0 0,0 0 1 0 0,-1-1-1 0 0,0 0 1 0 0,0-1-1 0 0,-1 0 1 0 0,-10 4 0 0 0,-2-2 7 0 0,0 0-1 0 0,-20 2-6 0 0,33-7-10 0 0,0-1-1 0 0,-1-1 1 0 0,1 0-1 0 0,-1 0 1 0 0,1-1-1 0 0,-1 0 0 0 0,1-1 1 0 0,0 0-1 0 0,0-1 1 0 0,0 0-1 0 0,-10-5 11 0 0,18 7-66 0 0,0 0-1 0 0,-1 0 1 0 0,1 0 0 0 0,0-1-1 0 0,0 1 1 0 0,0-1 0 0 0,0 0-1 0 0,0 1 1 0 0,0-2 66 0 0,0 1-256 0 0,1 1 0 0 0,0-1 1 0 0,0 1-1 0 0,0-1 0 0 0,1 0 0 0 0,-1 0 1 0 0,0 0-1 0 0,1 1 0 0 0,-1-1 0 0 0,1 0 1 0 0,-1 0-1 0 0,1 0 0 0 0,0 0 1 0 0,0 0-1 0 0,0 0 0 0 0,0 0 0 0 0,0 1 1 0 0,0-1-1 0 0,1 0 0 0 0,-1 0 0 0 0,1 0 1 0 0,-1 0-1 0 0,1 0 0 0 0,0 1 1 0 0,0-1-1 0 0,-1 0 0 0 0,1 1 0 0 0,0-1 1 0 0,1 0-1 0 0,-1 1 0 0 0,0-1 256 0 0,17-23-1768 0 0,2 0-6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3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56 9072 0 0,'0'0'413'0'0,"0"0"-10"0"0,-1-16-243 0 0,0 14 131 0 0,1 0 1 0 0,-1 0 0 0 0,0 0 0 0 0,0 0 0 0 0,0 0-1 0 0,-1 0 1 0 0,1 0 0 0 0,0 1 0 0 0,-1-1 0 0 0,0 0-1 0 0,1 1 1 0 0,-1-1 0 0 0,0 1 0 0 0,1 0 0 0 0,-1-1-1 0 0,0 1 1 0 0,0 0 0 0 0,0 0 0 0 0,0 0 0 0 0,-1 0-292 0 0,-3-1 870 0 0,0 1 0 0 0,0 0 0 0 0,0 0 1 0 0,0 0-1 0 0,0 0 0 0 0,-1 1 0 0 0,1 0-870 0 0,5 1 59 0 0,0-1 0 0 0,1 0 0 0 0,-1 0-1 0 0,0 1 1 0 0,0-1 0 0 0,0 0 0 0 0,0 1 0 0 0,1-1-1 0 0,-1 1 1 0 0,0-1 0 0 0,0 1 0 0 0,1-1-1 0 0,-1 1 1 0 0,0 0 0 0 0,1-1 0 0 0,-1 1 0 0 0,1 0-1 0 0,-1-1 1 0 0,1 1 0 0 0,-1 0 0 0 0,1 0-1 0 0,-1 0 1 0 0,1 0-59 0 0,-3 4 273 0 0,1 1 0 0 0,-1 0-1 0 0,1 0 1 0 0,-1 6-273 0 0,3-9 8 0 0,0 1 0 0 0,0-1-1 0 0,0 1 1 0 0,0-1 0 0 0,1 1 0 0 0,0 0 0 0 0,-1-1 0 0 0,1 1-1 0 0,1 0-7 0 0,3 19-1 0 0,0 7 1 0 0,-2-20 0 0 0,-1 0 0 0 0,-1 0 0 0 0,0 8 0 0 0,8 34 0 0 0,-7-38 0 0 0,-2-11 0 0 0,1 0 0 0 0,0 1 0 0 0,-1-1 0 0 0,1 0 0 0 0,-1 1 0 0 0,0 2 0 0 0,0-1-1 0 0,-1 0 0 0 0,1 0 0 0 0,-1 0 0 0 0,0-1 0 0 0,0 1 0 0 0,0 0 0 0 0,0 0 1 0 0,-1-1-1 0 0,0 1 0 0 0,0-1 0 0 0,-1 2 1 0 0,1-2-27 0 0,0 1 1 0 0,-1-1-1 0 0,1-1 1 0 0,-1 1 0 0 0,1 0-1 0 0,-1-1 1 0 0,0 1-1 0 0,-1-1 1 0 0,1 0 0 0 0,0 0-1 0 0,-1 0 1 0 0,0 0 0 0 0,0-1-1 0 0,0 1 1 0 0,0-1-1 0 0,0 0 1 0 0,0-1 0 0 0,0 1-1 0 0,-1-1 1 0 0,1 1-1 0 0,-1-1 1 0 0,1 0 0 0 0,-1-1-1 0 0,1 1 1 0 0,-1-1-1 0 0,0 0 1 0 0,1 0 0 0 0,-1-1-1 0 0,-1 1 27 0 0,-25-3-310 0 0,20 2 131 0 0,-1 0 1 0 0,0 0-1 0 0,0-1 1 0 0,1-1-1 0 0,-1 0 1 0 0,1 0-1 0 0,0-1 1 0 0,-4-2 178 0 0,-20-14-4095 0 0,26 16 2560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7744 0 0,'0'0'356'0'0,"0"0"-8"0"0,0 0-94 0 0,0 0 442 0 0,0 0 215 0 0,5 4 986 0 0,7 2-486 0 0,-1 2 1 0 0,0-1-1 0 0,9 9-1411 0 0,-8-6 543 0 0,1-1 0 0 0,9 6-543 0 0,22 20 561 0 0,-39-32-539 0 0,13 11 84 0 0,-6-7-48 0 0,-8-5-47 0 0,0 0 1 0 0,0 0 0 0 0,-1 0 0 0 0,1 1 0 0 0,-1-1 0 0 0,1 1-1 0 0,-1 0-11 0 0,0-1 14 0 0,-2-2-11 0 0,0 1 0 0 0,0-1 0 0 0,0 0 0 0 0,0 1 1 0 0,-1-1-1 0 0,1 1 0 0 0,0 0 0 0 0,-1-1 0 0 0,1 1 0 0 0,0 0 0 0 0,-1-1 0 0 0,1 1 0 0 0,-1 0 0 0 0,1-1 0 0 0,-1 1 0 0 0,1 0 0 0 0,-1 0 0 0 0,1 0 0 0 0,-1 0-3 0 0,3 4 137 0 0,-1-2 46 0 0,-10-5-79 0 0,4 0-47 0 0,0 0 0 0 0,1 1-1 0 0,-1-1 1 0 0,1-1-1 0 0,0 1 1 0 0,-1 0-1 0 0,1-1 1 0 0,0 0 0 0 0,0 1-1 0 0,-2-4-56 0 0,-24-34 525 0 0,21 28-422 0 0,1 1-72 0 0,1 0-1 0 0,0-1 1 0 0,0 0 0 0 0,1 0 0 0 0,0-1-1 0 0,1 0 1 0 0,1 1 0 0 0,0-1 0 0 0,1 0 0 0 0,0 0-1 0 0,1-9-30 0 0,0 14 0 0 0,0-1 0 0 0,1 1 0 0 0,0-1 0 0 0,0 1 0 0 0,1 0 0 0 0,1-1 0 0 0,-1 1 0 0 0,2-4 0 0 0,2-11 0 0 0,-4 19 0 0 0,0-1 0 0 0,0 1 0 0 0,0 0 0 0 0,0-1 0 0 0,1 1 0 0 0,-1 0 0 0 0,1 0 0 0 0,1-1 0 0 0,6-12 3 0 0,-8 13-25 0 0,1 1 0 0 0,0 0 0 0 0,0-1 0 0 0,0 1-1 0 0,0 0 1 0 0,0 0 0 0 0,3-2 22 0 0,6-10-255 0 0,-10 13 180 0 0,0 0 1 0 0,0 0 0 0 0,0 0-1 0 0,0 0 1 0 0,1 0-1 0 0,-1 0 1 0 0,1 1-1 0 0,0-1 1 0 0,-1 1-1 0 0,2-2 75 0 0,3 0-241 0 0,0 0-1 0 0,0 0 0 0 0,0 0 1 0 0,0 1-1 0 0,0 0 0 0 0,1 0 0 0 0,1 0 242 0 0,-6 2 18 0 0,-2 0 115 0 0,13-3 656 0 0,1 7-313 0 0,-5-1-342 0 0,0 1-1 0 0,0 0 0 0 0,0 1 0 0 0,-1 0 1 0 0,1 0-1 0 0,-1 1 0 0 0,0 0 0 0 0,-1 0 1 0 0,0 0-1 0 0,0 1 0 0 0,0 1 0 0 0,-1-1 0 0 0,0 1 1 0 0,3 5-134 0 0,-7-10 51 0 0,-1-1 0 0 0,1 1 0 0 0,0-1 0 0 0,0 0 1 0 0,1 1-1 0 0,-1-1 0 0 0,0 0 0 0 0,1 0 0 0 0,-1-1 1 0 0,1 1-1 0 0,1 1-51 0 0,-2-2 26 0 0,0 0-94 0 0,15 9-429 0 0,-16-8 349 0 0,-1-2 10 0 0,13 5-2243 0 0,-13-5 1218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5800 850 9672 0 0,'-21'-7'312'0'0,"14"6"-214"0"0,1-2 1 0 0,-1 1 0 0 0,1 0 0 0 0,0-1 0 0 0,0 0 0 0 0,0-1 0 0 0,-5-3-99 0 0,-19-11 590 0 0,-1 1 1 0 0,-17-6-591 0 0,7 3 1109 0 0,-4-5-1109 0 0,18 11-303 0 0,0 1-1 0 0,-28-8 304 0 0,-19-10-487 0 0,-49-21 1044 0 0,-55-12-557 0 0,-31-12 1684 0 0,33 6 219 0 0,-56-8-1903 0 0,61 25 492 0 0,-85-23 135 0 0,-70 2 0 0 0,323 73-622 0 0,-225-39 331 0 0,-68 2-336 0 0,143 27 592 0 0,-115 9-592 0 0,158 2 66 0 0,0 3 27 0 0,-1 5 0 0 0,2 4 0 0 0,0 5 0 0 0,0 5 0 0 0,-63 23-93 0 0,12 7 53 0 0,95-27-53 0 0,1 2 0 0 0,2 4 0 0 0,-6 6 0 0 0,43-24 0 0 0,-36 24 0 0 0,-44 34 0 0 0,-6 4 0 0 0,-95 58-64 0 0,93-53 0 0 0,72-50-20 0 0,2 3-1 0 0,-14 16 85 0 0,14-15-76 0 0,-34 36 55 0 0,-11 17 21 0 0,-13 14-54 0 0,74-74 47 0 0,-15 15 37 0 0,2 3 1 0 0,-6 13-31 0 0,28-35-26 0 0,-26 37-15 0 0,2 2 0 0 0,4 1-1 0 0,-3 13 42 0 0,12-13 13 0 0,2 1 0 0 0,4 2 0 0 0,2 0 0 0 0,2 9-13 0 0,2 10 103 0 0,4 0 0 0 0,3 1-1 0 0,5 7-102 0 0,9 106 7 0 0,-7-183-3 0 0,1 8 15 0 0,2-1 0 0 0,1 1 0 0 0,1 3-19 0 0,6 27 63 0 0,-4-25-13 0 0,0 1 0 0 0,1-1 0 0 0,2-1-50 0 0,11 33 255 0 0,-12-34-153 0 0,1 0 0 0 0,1-1-1 0 0,1 0 1 0 0,1-1 0 0 0,1-1-1 0 0,9 9-101 0 0,10 11 33 0 0,2-2-1 0 0,36 32-32 0 0,-20-27 64 0 0,2-3 1 0 0,4-1-65 0 0,-5-3 42 0 0,-3-3-10 0 0,1-1 0 0 0,49 24-32 0 0,-15-12 9 0 0,20 11 46 0 0,-40-27-50 0 0,-2 3 0 0 0,36 29-5 0 0,-48-30 32 0 0,1-2 0 0 0,45 21-32 0 0,-55-32 0 0 0,23 11 54 0 0,-13-9-20 0 0,95 35 198 0 0,49 13-142 0 0,155 50 311 0 0,-307-108-297 0 0,45 13 224 0 0,70 10-328 0 0,152 14-147 0 0,-247-41 297 0 0,39-1-150 0 0,27 4 74 0 0,99 11-139 0 0,-58-7 77 0 0,-36-3 168 0 0,80 10-3 0 0,-117-11-177 0 0,0-4 0 0 0,41-5 0 0 0,-13-2 37 0 0,138-2 176 0 0,-173-3-17 0 0,79-15-196 0 0,21-3 45 0 0,-53 8-16 0 0,-82 7-28 0 0,17-2 9 0 0,9-5-10 0 0,32-5 57 0 0,-64 12-50 0 0,37-11-7 0 0,291-81 128 0 0,-156 32-75 0 0,84-20 65 0 0,-125 28-112 0 0,-11 3 52 0 0,-128 43-13 0 0,-2-3-1 0 0,0-1 1 0 0,23-15-45 0 0,-26 14 376 0 0,30-10-376 0 0,-23 10 276 0 0,-1-1-276 0 0,-26 10 6 0 0,2 1 31 0 0,0-2 0 0 0,0-1 0 0 0,-1 0-1 0 0,0-1 1 0 0,-1-1 0 0 0,7-7-37 0 0,1-5 49 0 0,-9 11-13 0 0,-1-2-1 0 0,0 0 1 0 0,-1-1 0 0 0,0-2-36 0 0,5-8 48 0 0,-4 5 29 0 0,-1 0 1 0 0,0-1-1 0 0,8-22-77 0 0,-9 13 70 0 0,-2 0 1 0 0,-1-2 0 0 0,2-17-71 0 0,-9 32 26 0 0,0 1 1 0 0,-2 0-1 0 0,0-1 1 0 0,0 1-1 0 0,-2 0 1 0 0,0-1-1 0 0,-3-7-26 0 0,0-2 63 0 0,3 17-57 0 0,-1 0 0 0 0,0 0-1 0 0,-2-5-5 0 0,-8-18 5 0 0,-4-15 44 0 0,-22-43-49 0 0,29 74 6 0 0,-10-23 28 0 0,-3 0 0 0 0,-19-26-34 0 0,13 27 0 0 0,-9-7 0 0 0,-12-20 0 0 0,6 8-1 0 0,34 45 14 0 0,0 0-1 0 0,-2 0 1 0 0,0 1 0 0 0,0 0-1 0 0,-1 1 1 0 0,-11-9-13 0 0,-119-86-212 0 0,116 90 273 0 0,-1 0 0 0 0,-10-4-61 0 0,8 6 32 0 0,2-2-1 0 0,-3-3-31 0 0,-29-27 0 0 0,-7-9 0 0 0,-5-15 0 0 0,4 5 0 0 0,5 5 0 0 0,-90-84-192 0 0,132 126 192 0 0,11 10 5 0 0,0 1-1 0 0,-1 0 1 0 0,-7-4-5 0 0,10 7 15 0 0,0 0 1 0 0,1-1 0 0 0,-4-4-16 0 0,-15-11 19 0 0,12 9-19 0 0,-1-1 0 0 0,1 0 0 0 0,1-1 0 0 0,1 0 0 0 0,-4-6 0 0 0,-4-4 0 0 0,11 12 0 0 0,1 0 0 0 0,0-1 0 0 0,-1-3 0 0 0,-6-10 0 0 0,-3-11 0 0 0,3 15 0 0 0,10 14 0 0 0,-2 0 0 0 0,1 0 0 0 0,-1 0 0 0 0,0 0 0 0 0,-26-35 0 0 0,-8-10 0 0 0,23 31 0 0 0,0-4 0 0 0,13 19 0 0 0,-1 0 0 0 0,0 0 0 0 0,0 0 0 0 0,-1 1 0 0 0,-4-5 0 0 0,-17-17 0 0 0,21 21 0 0 0,0 0 0 0 0,-1 0 0 0 0,1 1 0 0 0,-5-2 0 0 0,-7-7-19 0 0,-13-7 18 0 0,18 14 60 0 0,8 6-18 0 0,1-1-1 0 0,-1 0 0 0 0,0 1 0 0 0,1 0 0 0 0,-6-1-40 0 0,-5-2-10 0 0,0-1-1 0 0,1-1 0 0 0,-1 0 1 0 0,1-1-1 0 0,1 0 0 0 0,-1-1 11 0 0,3-4-55 0 0,10 11 49 0 0,0 0 0 0 0,0 1 0 0 0,0 0 0 0 0,0-1 0 0 0,-1 1 0 0 0,1-1 1 0 0,0 1-1 0 0,-1 0 0 0 0,1 0 0 0 0,-1-1 6 0 0,-4-1-31 0 0,3 1 3 0 0,-1 0-1 0 0,1 0 1 0 0,0-1-1 0 0,-1 1 1 0 0,1-1-1 0 0,0 0 1 0 0,1 0-1 0 0,-1 0 1 0 0,-1-2 28 0 0,2 3-104 0 0,-1-1 0 0 0,1 1 0 0 0,-1-1 0 0 0,1 1 0 0 0,-1 0 0 0 0,0 0 0 0 0,0 0 0 0 0,0 1 0 0 0,0-1 0 0 0,-3 0 104 0 0,-16-10-1908 0 0,10 3 689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6655 1365 3224 0 0,'-23'-49'206'0'0,"-43"-60"9177"0"0,30 53-8183 0 0,16 27-1059 0 0,-1 1-1 0 0,-1 2 1 0 0,-2 0 0 0 0,-1 1 0 0 0,-9-6-141 0 0,-245-202 121 0 0,190 166 412 0 0,-3 5 0 0 0,-30-11-533 0 0,35 27 509 0 0,-33-9-509 0 0,-95-32 165 0 0,103 43-98 0 0,4 4 463 0 0,-48-9-530 0 0,-115-21 742 0 0,240 62-668 0 0,-374-67 969 0 0,387 72-998 0 0,-285-34 814 0 0,-285 2-859 0 0,371 33 13 0 0,-188 25-13 0 0,403-23 1 0 0,-231 24-55 0 0,-22 14 54 0 0,158-18-4 0 0,1 3-1 0 0,1 5 1 0 0,-7 8 4 0 0,38-12-28 0 0,-48 18-22 0 0,-84 46 50 0 0,68-18 13 0 0,-119 87-13 0 0,161-94 65 0 0,3 4 0 0 0,3 3 0 0 0,-6 12-65 0 0,20-10-245 0 0,-9 19 245 0 0,34-41-81 0 0,-41 57 263 0 0,-59 103-182 0 0,84-112 136 0 0,-22 60-136 0 0,36-71 54 0 0,6-5 34 0 0,4 1 0 0 0,4 1 0 0 0,-17 81-88 0 0,22-51 152 0 0,4 0 0 0 0,2 36-152 0 0,10-50 52 0 0,4-1 1 0 0,4 1-1 0 0,11 64-52 0 0,-6-101 40 0 0,-1-10-16 0 0,6 24-24 0 0,18 67 53 0 0,17 36-53 0 0,-20-100 32 0 0,3-1 0 0 0,37 74-32 0 0,-6-33 64 0 0,73 111-64 0 0,-110-198 0 0 0,16 26 0 0 0,2-3 0 0 0,20 20 0 0 0,-35-47 1 0 0,8 9 4 0 0,1-2 0 0 0,17 12-5 0 0,232 180 64 0 0,-213-178-35 0 0,2-3-1 0 0,36 16-28 0 0,157 72 37 0 0,-221-113-14 0 0,57 22 36 0 0,1-4 0 0 0,91 22-59 0 0,79 8 68 0 0,-126-33-54 0 0,-45-15-13 0 0,47 1-1 0 0,-53-9 10 0 0,187 26 114 0 0,40-10-124 0 0,-17-25 406 0 0,-196-6-368 0 0,58-5-15 0 0,-1-7 0 0 0,0-7 0 0 0,129-35-23 0 0,-102 8 136 0 0,-84 19-80 0 0,-5-1 30 0 0,83-35-86 0 0,94-52 58 0 0,-189 74 56 0 0,-3-4-1 0 0,76-53-113 0 0,-33 9 333 0 0,53-53-333 0 0,-113 84 174 0 0,35-39-174 0 0,-41 30 119 0 0,-3-3 0 0 0,-3-2 1 0 0,-3-3-1 0 0,28-54-119 0 0,13-27 158 0 0,-36 60 72 0 0,27-63-230 0 0,-58 99 85 0 0,18-36 47 0 0,-27 49-95 0 0,-6 14-19 0 0,-1 0-1 0 0,-2-4-17 0 0,7-24 58 0 0,-2-1-1 0 0,-4 0 1 0 0,-2-1 0 0 0,-3-1-1 0 0,-2-8-57 0 0,-6 47 27 0 0,2-32 56 0 0,-3-1-1 0 0,-3-13-82 0 0,-5-45 0 0 0,-3-37 0 0 0,8 129 6 0 0,-25-186 133 0 0,15 139-60 0 0,-19-62-79 0 0,10 55 0 0 0,5 15 0 0 0,-3 1 0 0 0,-2 1 0 0 0,-11-17 0 0 0,-8-1 373 0 0,-4 2 0 0 0,-46-62-373 0 0,48 78 66 0 0,-17-25-22 0 0,-82-95 284 0 0,122 159-328 0 0,-17-15 0 0 0,-7-7 0 0 0,34 34 0 0 0,-12-15 0 0 0,-2 2 0 0 0,-19-17 0 0 0,-17-11-202 0 0,28 24-187 0 0,-1 1 0 0 0,0 2 0 0 0,-18-9 389 0 0,24 17-557 0 0,-18-9-1954 0 0,15 11-2476 0 0,-10 1-2236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5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4778 1592 14568 0 0,'-5'-4'267'0'0,"1"0"0"0"0,-1 0 1 0 0,1-1-1 0 0,-4-3-267 0 0,-5-7 388 0 0,-49-50-232 0 0,-23-22-169 0 0,-35-25 13 0 0,86 80 144 0 0,-24-31-144 0 0,-14-14 153 0 0,-15-6 75 0 0,-239-217 656 0 0,258 242-948 0 0,-17-14 702 0 0,-67-43-638 0 0,74 61 110 0 0,30 19 100 0 0,-50-26-210 0 0,15 18 756 0 0,-71-23-756 0 0,-91-22 172 0 0,150 60-172 0 0,-83-13 0 0 0,54 15 0 0 0,47 12 0 0 0,0 3 0 0 0,-37 2 0 0 0,92 7 0 0 0,-98-5 0 0 0,0 4 0 0 0,-63 10 0 0 0,138-2 0 0 0,-8 4 0 0 0,-2 0 0 0 0,-24 6 0 0 0,-74 24 0 0 0,79-19 0 0 0,-116 37 0 0 0,147-41 0 0 0,-21 14 0 0 0,-6 2 0 0 0,28-13 0 0 0,1 2 0 0 0,0 1 0 0 0,0 4 0 0 0,-71 51 0 0 0,82-56 0 0 0,-2 5 0 0 0,1 0 0 0 0,-20 23 0 0 0,13-12 0 0 0,5-3 89 0 0,2 2-1 0 0,-6 11-88 0 0,4-6 247 0 0,2 0-307 0 0,1 2 0 0 0,2 2 0 0 0,2 0 0 0 0,2 1 0 0 0,-6 21 60 0 0,4-1-12 0 0,3 1 0 0 0,3 1 0 0 0,-8 51 12 0 0,7-31 23 0 0,8-33 274 0 0,-1 16-297 0 0,7-23 84 0 0,-10 73-294 0 0,4 18 210 0 0,10-82-50 0 0,2-1 0 0 0,3 0 0 0 0,6 39 50 0 0,14 42 202 0 0,5-2 0 0 0,43 125-202 0 0,-55-213 2 0 0,6 17 151 0 0,27 58-153 0 0,-14-40 84 0 0,-19-45 12 0 0,17 33-96 0 0,96 148 176 0 0,-89-158-75 0 0,3-3-1 0 0,28 28-100 0 0,-21-32 82 0 0,1-2-1 0 0,3-3 0 0 0,39 27-81 0 0,-2-6 56 0 0,105 73-36 0 0,-107-82-3 0 0,-6-3 41 0 0,78 39-58 0 0,48 10 53 0 0,38 1 12 0 0,-121-56-55 0 0,-13-8 105 0 0,2-4-1 0 0,101 18-114 0 0,-127-36 72 0 0,86 9-72 0 0,-126-24 9 0 0,2 0 176 0 0,12-2-185 0 0,14-1 187 0 0,4 0-182 0 0,78-6-5 0 0,-135 1-43 0 0,22-2 4 0 0,20-5 39 0 0,110-20 168 0 0,-129 19 30 0 0,40-14-198 0 0,-28 4 61 0 0,128-48 288 0 0,183-92-23 0 0,-291 117-286 0 0,-42 22-6 0 0,11-3-34 0 0,0-2 39 0 0,0-1-1 0 0,-2-3 0 0 0,28-24-38 0 0,-24 17 13 0 0,-32 24 9 0 0,-2-1-1 0 0,11-11-21 0 0,10-10 21 0 0,-7 8 18 0 0,2-6-39 0 0,15-15 25 0 0,-19 22 6 0 0,-2-2-1 0 0,-1-1 0 0 0,-1 0 0 0 0,-2-2 0 0 0,-1-1 1 0 0,8-17-31 0 0,-15 24 2 0 0,8-15 333 0 0,-1 0 1 0 0,11-40-336 0 0,8-66 25 0 0,-35 129-25 0 0,-2-1 0 0 0,0 0-1 0 0,-1-9 1 0 0,-1 5 12 0 0,5-22-12 0 0,-1 13 82 0 0,-2 0 0 0 0,-1-16-82 0 0,1-29 151 0 0,0 30-66 0 0,-3-16-85 0 0,1 16 57 0 0,-2 15 76 0 0,-4-32-133 0 0,-1-5 182 0 0,4 40-94 0 0,0-1 1 0 0,-2 1-1 0 0,-1 0 0 0 0,-3-5-88 0 0,-1-17 70 0 0,3 13-22 0 0,-1 7 1 0 0,-1-1 1 0 0,-2 1 0 0 0,-7-14-50 0 0,7 16 27 0 0,1 0-1 0 0,-4-26-26 0 0,14 54 0 0 0,-5-17 0 0 0,-1 0 0 0 0,-4-6 0 0 0,0-1 0 0 0,-19-45 60 0 0,-26-40-60 0 0,38 76 4 0 0,-3-4 28 0 0,-1 1-1 0 0,-1 0 1 0 0,-2 2-1 0 0,-2 1 1 0 0,-1 1 0 0 0,-30-27-32 0 0,34 39-157 0 0,-1 2 1 0 0,-17-10 156 0 0,13 10-1152 0 0,2-1-1 0 0,-5-6 1153 0 0,13 10-1332 0 0,-7-6-4549 0 0,7 2-1013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6003 486 10536 0 0,'-3'-3'110'0'0,"0"0"0"0"0,0 0-1 0 0,0 0 1 0 0,0 0 0 0 0,0 1 0 0 0,-1 0 0 0 0,1-1 0 0 0,-1 1 0 0 0,0 0 0 0 0,1 0 0 0 0,-4 0-110 0 0,-9-4-26 0 0,-1 1 0 0 0,-4-1 26 0 0,-10-3 243 0 0,-13-5-11 0 0,8 4 152 0 0,-13-8-384 0 0,3 0 1180 0 0,-44-10-1180 0 0,-15-5 1173 0 0,-150-45 1259 0 0,177 57-1842 0 0,4 3 393 0 0,-37-2-983 0 0,83 15 80 0 0,-252-27 604 0 0,112 16-519 0 0,-57 2-137 0 0,68 7 136 0 0,-323-23-44 0 0,294 14-83 0 0,52 3 68 0 0,-97 0-50 0 0,-22-1 42 0 0,-43 3 21 0 0,-2 16-61 0 0,169-2-38 0 0,-35 4-21 0 0,1 7-1 0 0,1 7 0 0 0,1 7 1 0 0,-122 40 2 0 0,212-48-35 0 0,-150 44 13 0 0,141-37 25 0 0,-54 27-3 0 0,58-21 0 0 0,23-11 0 0 0,2 3 0 0 0,0 1 0 0 0,-11 11 0 0 0,41-23 11 0 0,-22 14 86 0 0,2 3-1 0 0,-19 18-96 0 0,32-23 19 0 0,2 2-1 0 0,0 0 1 0 0,2 2-1 0 0,1 1 0 0 0,-17 31-18 0 0,33-48 11 0 0,1 0-1 0 0,0 1 0 0 0,-4 14-10 0 0,3-6 49 0 0,1-4-47 0 0,2 0-1 0 0,0 0 0 0 0,1 0 0 0 0,0 1 1 0 0,2-1-1 0 0,0 1 0 0 0,1-1 1 0 0,2 1-1 0 0,0 0 0 0 0,2 7-1 0 0,1-1 8 0 0,2 1 0 0 0,0 0 0 0 0,2-1 0 0 0,1-1 1 0 0,1 0-1 0 0,1 0 0 0 0,4 3-8 0 0,5 6 2 0 0,1-2 1 0 0,2-1 0 0 0,1-1-1 0 0,10 9-2 0 0,36 26 39 0 0,-12-12-14 0 0,-31-28 7 0 0,0-2 0 0 0,26 16-32 0 0,11 1 0 0 0,57 26 0 0 0,3 2 0 0 0,71 53 26 0 0,50 30 87 0 0,-92-75-61 0 0,-89-46-51 0 0,45 18 63 0 0,11-1-64 0 0,-42-20 150 0 0,37 5-150 0 0,47 4 413 0 0,-37-9-376 0 0,-67-16-135 0 0,19-1 98 0 0,42 9-142 0 0,-68-11 178 0 0,1-2-1 0 0,22-2-35 0 0,12 2 137 0 0,38-1-153 0 0,-1-5 0 0 0,24-7 16 0 0,-17 0 72 0 0,63-8-72 0 0,-59 3 0 0 0,472-35 208 0 0,-254 7-288 0 0,10 1 171 0 0,-293 31-38 0 0,49-4-242 0 0,56-5 178 0 0,-59 6 11 0 0,-59 5 0 0 0,35 1 0 0 0,28 0 0 0 0,-57 1 0 0 0,509-48 13 0 0,-438 37 38 0 0,-82 10-51 0 0,-8 2 0 0 0,-2-3 0 0 0,7-3 0 0 0,3 0 0 0 0,11 0 0 0 0,26-4 0 0 0,-55 6-2 0 0,123-18 122 0 0,-83 15-147 0 0,0-2 0 0 0,57-18 27 0 0,-98 21 0 0 0,17-1 0 0 0,-19 5 0 0 0,25-9 0 0 0,3-3 81 0 0,3 3-81 0 0,52-15-1 0 0,-59 12 22 0 0,0-2 0 0 0,-2-3-1 0 0,-1-2 1 0 0,4-5-21 0 0,-22 8 137 0 0,24-21-137 0 0,-57 41 0 0 0,7-7 27 0 0,1-1-1 0 0,-1 0 1 0 0,-1 0 0 0 0,1-1-1 0 0,-2 0 1 0 0,1 0-1 0 0,-1-1 1 0 0,1-5-27 0 0,-6 14 6 0 0,2-4 26 0 0,0 0 0 0 0,-1-1 0 0 0,0 1 0 0 0,0-1-1 0 0,-1 1 1 0 0,0-1 0 0 0,0-2-32 0 0,2-47 258 0 0,-3 36-193 0 0,-1-1 0 0 0,-1 1 0 0 0,-1-1-1 0 0,0 1 1 0 0,-2 0 0 0 0,0 0 0 0 0,-2-1-65 0 0,-2-5 22 0 0,-19-46 30 0 0,19 51-31 0 0,2 4 32 0 0,-1 1 0 0 0,0 0-1 0 0,-1 1 1 0 0,-3-2-53 0 0,-1-4 107 0 0,8 14-57 0 0,0 0-1 0 0,0 0 0 0 0,0 1 0 0 0,-2-2-49 0 0,-22-23 66 0 0,19 19-38 0 0,0 1 1 0 0,-2 0-1 0 0,1 1 1 0 0,-1 0-1 0 0,-7-4-28 0 0,19 14 0 0 0,-33-21 0 0 0,-14-13 0 0 0,-15-6 0 0 0,56 36 0 0 0,-1-1 0 0 0,0 1 0 0 0,0 0 0 0 0,0 1 0 0 0,0 0 0 0 0,-3-1 0 0 0,-24-12-2 0 0,4 1 15 0 0,6 5 31 0 0,-28-8-35 0 0,29 10-9 0 0,0 0 0 0 0,0-1 0 0 0,1-1 0 0 0,0-1 0 0 0,-7-6 0 0 0,-15-2 0 0 0,35 13 2 0 0,-1 0 1 0 0,0 1-1 0 0,0 1 0 0 0,-1 0 0 0 0,-9-3-2 0 0,-37-16 53 0 0,18 11-53 0 0,-2 2 0 0 0,0 2 0 0 0,0 2 0 0 0,-7 1 0 0 0,30 2 14 0 0,0 0 0 0 0,0-2-1 0 0,-5-1-13 0 0,-28-8 23 0 0,-6-2-23 0 0,32 9 0 0 0,-8-1 0 0 0,-1 1 0 0 0,-20 0 0 0 0,-15-3 0 0 0,-74-14 0 0 0,94 15-6 0 0,12 2 41 0 0,1-1 0 0 0,-8-4-35 0 0,5 0 6 0 0,1-1-276 0 0,-29-12 270 0 0,-8-11-832 0 0,68 33 536 0 0,-1 0 0 0 0,1 0 0 0 0,-1 0 0 0 0,-2 1 296 0 0,-11-5-1005 0 0,5 1-1248 0 0,-6 5-4816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6617 940 16615 0 0,'-74'-73'2145'0'0,"-9"-1"-2145"0"0,44 39 530 0 0,-37-31-1781 0 0,63 54 1026 0 0,-1 2-1 0 0,0 0 1 0 0,-8-4 225 0 0,-29-20-69 0 0,17 8-86 0 0,-2 1-1 0 0,-24-11 156 0 0,-55-27 773 0 0,-26-5-773 0 0,70 38 641 0 0,-1 3 0 0 0,-58-13-641 0 0,42 16 259 0 0,-68-17-149 0 0,16 7-97 0 0,-17-4 430 0 0,-12 4-443 0 0,28 12 1120 0 0,-165-25-1083 0 0,156 29-259 0 0,-7 7 222 0 0,-57-2 141 0 0,-42-1-17 0 0,62 15-63 0 0,1 1-50 0 0,155-3-10 0 0,-18-1 52 0 0,-6 2-53 0 0,26 2 5 0 0,-318 23 0 0 0,166-9-6 0 0,54-5 56 0 0,-46 13-55 0 0,98-9 10 0 0,-170 33-10 0 0,159-28 0 0 0,-195 50 0 0 0,162-30 0 0 0,-32 19 0 0 0,128-47 0 0 0,-17 7 0 0 0,1 2 0 0 0,-32 20 0 0 0,-34 24 7 0 0,-31 18-49 0 0,111-62 2 0 0,0 2-1 0 0,2 1 1 0 0,-5 7 40 0 0,-36 32 112 0 0,26-24 108 0 0,-28 33-220 0 0,28-24 0 0 0,-43 50 0 0 0,60-64 1 0 0,3-6 61 0 0,1 2 0 0 0,2 0 0 0 0,1 2 1 0 0,0 4-63 0 0,18-30 32 0 0,-58 114 251 0 0,47-90-282 0 0,2 1 0 0 0,1 0 0 0 0,1 2-1 0 0,9-28 0 0 0,-10 33-5 0 0,3 1 1 0 0,0 0-1 0 0,3 0 1 0 0,1 4 4 0 0,0 6-105 0 0,2-24 15 0 0,1 0 1 0 0,1 9 89 0 0,17 183 290 0 0,-13-191-384 0 0,0 0 0 0 0,4 7 94 0 0,3 16-81 0 0,-2 4 112 0 0,3 0 1 0 0,2-2-1 0 0,2 1 1 0 0,3-2-1 0 0,2 0 1 0 0,2-2-1 0 0,5 6-31 0 0,91 128-171 0 0,-71-117 233 0 0,2-3 0 0 0,17 13-62 0 0,-52-59 16 0 0,88 95 636 0 0,90 73-652 0 0,7-26 496 0 0,-166-135-318 0 0,16 8-178 0 0,-10-6 62 0 0,11 4 39 0 0,2-2-1 0 0,30 10-100 0 0,-43-20 39 0 0,152 64 337 0 0,46 4-376 0 0,-87-38 64 0 0,-39-14 49 0 0,-15-6 62 0 0,100 27-203 0 0,-118-34-61 0 0,57 8 76 0 0,-51-12 15 0 0,308 51 168 0 0,-337-59-169 0 0,51 4 30 0 0,1-5-1 0 0,24-5-30 0 0,-19 0 96 0 0,111-5-81 0 0,111-19-15 0 0,-164 8 1 0 0,-46 1 63 0 0,65-17-64 0 0,169-49 76 0 0,-258 50-9 0 0,0-5 1 0 0,10-9-68 0 0,-58 22 43 0 0,60-30 21 0 0,-51 21 56 0 0,48-31-120 0 0,-77 41 18 0 0,12-8 4 0 0,-2-2-1 0 0,-1-1 0 0 0,-1-3 1 0 0,-2-1-1 0 0,-2-2 0 0 0,19-24-21 0 0,14-21 38 0 0,-3-2-1 0 0,3-14-37 0 0,-28 36 51 0 0,73-121-38 0 0,-84 129 54 0 0,-12 23-3 0 0,-2-1 0 0 0,5-13-64 0 0,-7 13 149 0 0,11-16-149 0 0,-10 18 91 0 0,11-26-91 0 0,-9 15 75 0 0,-3 5 29 0 0,-1-1-1 0 0,5-22-103 0 0,-9 27 116 0 0,1 0 0 0 0,15-29-116 0 0,-10 26 232 0 0,9-34-232 0 0,-12 30 208 0 0,15-27-208 0 0,-2 1 92 0 0,-16 26-62 0 0,0-1 24 0 0,10-30 101 0 0,-1-2-16 0 0,-13 57-106 0 0,-1-1 1 0 0,-1 0 0 0 0,0 0 0 0 0,-1 0-1 0 0,-1-1 1 0 0,0-10-34 0 0,3-78 128 0 0,-5 92-128 0 0,0 1 0 0 0,0-1 0 0 0,-1 1 0 0 0,0 0 0 0 0,-1-2 0 0 0,-2-25-2 0 0,4 33 4 0 0,0-1 0 0 0,0 0 0 0 0,-1 1 0 0 0,0-1 1 0 0,0 1-1 0 0,-1-2-2 0 0,-4-17 56 0 0,5 21-55 0 0,0 0 0 0 0,1 0 0 0 0,-1 0 0 0 0,-1 1 0 0 0,1-1 0 0 0,0 1 0 0 0,-1-1 0 0 0,-1-2-1 0 0,0 1 18 0 0,0-1 1 0 0,0 0-1 0 0,1 0 0 0 0,0 0 1 0 0,0 0-1 0 0,0-1-18 0 0,1 2 13 0 0,0-1 0 0 0,-1 1 0 0 0,0 0 0 0 0,0-1-1 0 0,-1 1 1 0 0,0 0 0 0 0,0 0 0 0 0,0 0-13 0 0,-16-20 376 0 0,-14-26-376 0 0,29 46 1 0 0,0 0-1 0 0,0-1 0 0 0,-1 1 1 0 0,1 1-1 0 0,-6-4 0 0 0,-8-10-74 0 0,6 0 43 0 0,11 15 24 0 0,-1 0 0 0 0,0 0 1 0 0,0 0-1 0 0,0 0 0 0 0,0 1 0 0 0,-2-2 7 0 0,-26-32-31 0 0,27 32-121 0 0,1 1-1 0 0,0-1 1 0 0,0 0-1 0 0,0 1 1 0 0,1-1-1 0 0,-1 0 1 0 0,1 0-1 0 0,-1-4 153 0 0,-4-13-2901 0 0,2 13 1053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3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7243 1604 9440 0 0,'-24'-28'492'0'0,"-1"0"0"0"0,-27-22-492 0 0,29 28-784 0 0,-12-17 784 0 0,-14-12-930 0 0,-22-24-1091 0 0,39 40 608 0 0,-19-15 1413 0 0,43 43 58 0 0,-27-25 1329 0 0,-3 1 0 0 0,-38-24-1387 0 0,-379-198 7929 0 0,360 203-7433 0 0,40 20-263 0 0,-36-18 52 0 0,-135-54 125 0 0,-116-32-410 0 0,-64 11 490 0 0,-34 0-64 0 0,322 94-33 0 0,-75-8-393 0 0,38 9 109 0 0,-331-52 243 0 0,407 70-274 0 0,-67-7-60 0 0,58 10-46 0 0,-214-14-24 0 0,224 17 52 0 0,-13 0 0 0 0,-52 5 0 0 0,-94 5-50 0 0,138-4 20 0 0,-213 20-44 0 0,252-16 74 0 0,-83 13-107 0 0,-86 25 107 0 0,58 0-15 0 0,69-17-47 0 0,-10 7-40 0 0,-56 26 102 0 0,117-41-29 0 0,-39 15 10 0 0,2 4 1 0 0,1 3-1 0 0,3 4 0 0 0,-23 19 19 0 0,36-16-17 0 0,-51 47 17 0 0,94-70-9 0 0,0 1 0 0 0,2 1-1 0 0,1 2 1 0 0,1 0-1 0 0,-5 11 10 0 0,-11 20 0 0 0,0-1 0 0 0,2 3 0 0 0,0 5 0 0 0,23-35 0 0 0,2 0-1 0 0,1 2 0 0 0,2-1 0 0 0,1 1 1 0 0,1 1-1 0 0,2 3 1 0 0,0 13 19 0 0,1 1 0 0 0,3-1 1 0 0,4 42-20 0 0,2-56 17 0 0,1 0-1 0 0,1-1 1 0 0,4 10-17 0 0,35 106 30 0 0,-40-135-36 0 0,10 22 7 0 0,1-1-1 0 0,2-1 0 0 0,16 26 0 0 0,8 12 53 0 0,-7-14-50 0 0,2-1 1 0 0,3-3-1 0 0,15 15-3 0 0,-15-25 0 0 0,10 8 0 0 0,-2-4 0 0 0,38 40 0 0 0,32 20 0 0 0,-38-36 0 0 0,-53-50 0 0 0,88 81 0 0 0,135 95 0 0 0,-202-163 0 0 0,103 73 72 0 0,-86-67-72 0 0,58 28 0 0 0,-9-7 0 0 0,164 96 2 0 0,-190-112 12 0 0,-18-16 69 0 0,-8-4-6 0 0,-13-3-30 0 0,26 13 114 0 0,23 20-161 0 0,44 31 54 0 0,-102-64-33 0 0,1-2 0 0 0,1-2 1 0 0,1-1-1 0 0,1-3 0 0 0,1-1 1 0 0,16 2-22 0 0,129 37 76 0 0,269 73 418 0 0,-367-111-311 0 0,2-4-1 0 0,59 1-182 0 0,-59-7 99 0 0,-2-3 98 0 0,62-5-197 0 0,-58-1 73 0 0,-61 1-49 0 0,309-8 230 0 0,-268 5-199 0 0,-11 0 44 0 0,1-2-99 0 0,191-23 221 0 0,-200 21-172 0 0,-8 2-34 0 0,2-3-15 0 0,212-51 258 0 0,-87 19 9 0 0,-92 23-279 0 0,-23 5-83 0 0,-2-1 1 0 0,0-4-1 0 0,12-6 95 0 0,4-2 27 0 0,-42 15 64 0 0,17-7-91 0 0,-13 1 29 0 0,34-13 352 0 0,63-37-381 0 0,-78 36-56 0 0,-6 2 32 0 0,17-13 24 0 0,-50 30 9 0 0,1-1 29 0 0,0-1-1 0 0,5-5-37 0 0,57-53 412 0 0,-64 58-341 0 0,-4 2-27 0 0,-1 1 1 0 0,0-1-1 0 0,10-12-44 0 0,45-55 71 0 0,-13 14 36 0 0,-37 43-96 0 0,-12 17-10 0 0,-1 1 0 0 0,1-2 0 0 0,-1 1 0 0 0,-1 0 1 0 0,1-1-1 0 0,-1 1 0 0 0,1-1 0 0 0,-1 0 0 0 0,0 0-1 0 0,4-13 17 0 0,1 0 0 0 0,0 1 1 0 0,2 1-1 0 0,0-1 0 0 0,1 1-17 0 0,-4 6 41 0 0,27-42 71 0 0,-18 29-86 0 0,-1 0 0 0 0,8-18-26 0 0,-5 10 11 0 0,-12 24-8 0 0,0-1 1 0 0,-1 0-1 0 0,3-7-3 0 0,16-44 28 0 0,10-28-3 0 0,-24 58-20 0 0,0 1 19 0 0,-1 0-1 0 0,-2 0 0 0 0,1-11-23 0 0,7-32 64 0 0,7-67 53 0 0,-16 82-50 0 0,-4 35 37 0 0,1 1 0 0 0,3-9-104 0 0,-4 20 9 0 0,0-1 0 0 0,0 0 0 0 0,-1-5-9 0 0,0 5 17 0 0,1 0 0 0 0,0 0-1 0 0,0-3-16 0 0,1 2 0 0 0,-1 0 0 0 0,0 0 0 0 0,-1 0 0 0 0,-1-2 0 0 0,1-9 0 0 0,0 19 3 0 0,0 1 0 0 0,0 0 0 0 0,0-1 1 0 0,0 1-1 0 0,-1 0 0 0 0,1-1 0 0 0,-1 1 0 0 0,1 0 0 0 0,-1-1 0 0 0,0 1-3 0 0,0 0 4 0 0,0-1-1 0 0,1 1 1 0 0,-1-1 0 0 0,0 0-1 0 0,1 1 1 0 0,0-1 0 0 0,0 0 0 0 0,0 0-1 0 0,0-2-3 0 0,0 0-2 0 0,0 4 2 0 0,-8-25 13 0 0,2-5 104 0 0,4 26-117 0 0,1 1 0 0 0,0 1 0 0 0,1 0 0 0 0,-1 0 0 0 0,1 0 0 0 0,0 0 0 0 0,0 0 0 0 0,0 0 0 0 0,1-2 0 0 0,-1 2 0 0 0,-1 0 0 0 0,-2-8 0 0 0,-2-11 0 0 0,4 15 2 0 0,0-1 1 0 0,-1 1 0 0 0,0 0 0 0 0,0-1-3 0 0,-12-22 65 0 0,5 5 70 0 0,-7-3-10 0 0,15 26-117 0 0,-1 0 0 0 0,1 0 1 0 0,1 0-1 0 0,-1-1 0 0 0,0 1 0 0 0,1 0 0 0 0,-1 0 0 0 0,0-3-8 0 0,1 3 8 0 0,0-1 0 0 0,-1 1 0 0 0,0 0 0 0 0,0-1 0 0 0,1 1-1 0 0,-1-1 1 0 0,-1 1 0 0 0,1 0-8 0 0,1 1 0 0 0,-2-1 0 0 0,1 0 0 0 0,0 0 0 0 0,0 0 0 0 0,0 0 0 0 0,0 0 0 0 0,0 0 0 0 0,1 0 0 0 0,-1 0 0 0 0,1-1 0 0 0,-1 1 0 0 0,1 0 0 0 0,0 0 0 0 0,0-1 0 0 0,0 1 0 0 0,0 0 0 0 0,0 0 0 0 0,0-1 0 0 0,-8-28 0 0 0,3-4 0 0 0,3 27 1 0 0,-1-1 0 0 0,0 1 0 0 0,0 0 0 0 0,-1-1-1 0 0,2 4 7 0 0,-5-14 51 0 0,-4-10-63 0 0,9 25 5 0 0,-8-16 0 0 0,9 16 0 0 0,-1-1 0 0 0,1 0 0 0 0,-1 1 0 0 0,0-1 0 0 0,0 1 0 0 0,-3-4 0 0 0,-1-5 33 0 0,4 6-2 0 0,-11-20 33 0 0,11 25-64 0 0,-2-8 0 0 0,0 2 0 0 0,2 7 0 0 0,-1-1 0 0 0,-1-11 0 0 0,2 10 0 0 0,0 0 0 0 0,1 0 0 0 0,-1 0 0 0 0,0 0 0 0 0,0 1 0 0 0,-1-1 0 0 0,1 1 0 0 0,-1-1 0 0 0,0 0 0 0 0,-5-1 0 0 0,-23-16 0 0 0,27 16-14 0 0,-10-6-233 0 0,14 9 116 0 0,-1 1 0 0 0,1-1 0 0 0,-1 1 0 0 0,1 0 0 0 0,0-1 0 0 0,-1 1 0 0 0,1 0 0 0 0,-1-1 0 0 0,1 1 0 0 0,-1 0 1 0 0,1 0-1 0 0,-1 0 0 0 0,1-1 0 0 0,-1 1 0 0 0,1 0 0 0 0,-1 0 0 0 0,1 0 0 0 0,-1 0 0 0 0,1 0 131 0 0,0 0-1115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669 324 3224 0 0,'1'-1'143'0'0,"0"-3"-122"0"0,0 1 0 0 0,0-1 1 0 0,0 0-1 0 0,0 0 0 0 0,-1 1 1 0 0,1-1-1 0 0,-1-1-21 0 0,2-10 20 0 0,-1 5 1236 0 0,0 0 0 0 0,-1 0 0 0 0,0 0 0 0 0,0-4-1256 0 0,-1-12 2078 0 0,0 17-1587 0 0,0 0-1 0 0,0 0 0 0 0,-2-4-490 0 0,-2-19 799 0 0,3 23-479 0 0,0 0 1 0 0,-1 0-1 0 0,0 0 1 0 0,0 0-1 0 0,-1 0 1 0 0,0 1-1 0 0,-1 0 1 0 0,-4-6-321 0 0,7 11 147 0 0,0-1 1 0 0,-1 1-1 0 0,1 1 1 0 0,-1-1-1 0 0,0 0 1 0 0,0 1-1 0 0,0-1 1 0 0,0 1-1 0 0,0 0 1 0 0,-1 0 0 0 0,1 0-1 0 0,-1 0 1 0 0,1 1-1 0 0,-1 0 1 0 0,0-1-1 0 0,1 1 1 0 0,-1 1-1 0 0,0-1 1 0 0,0 0 0 0 0,0 1-1 0 0,0 0 1 0 0,1 0-1 0 0,-1 0 1 0 0,0 0-1 0 0,0 1 1 0 0,0-1-1 0 0,-3 2-147 0 0,4-1 48 0 0,0 0 0 0 0,1 0 0 0 0,-1 0 0 0 0,0 1 0 0 0,0-1-1 0 0,1 1 1 0 0,-1 0 0 0 0,1-1 0 0 0,-1 1 0 0 0,1 0 0 0 0,0 1 0 0 0,-1-1-1 0 0,1 0 1 0 0,0 1 0 0 0,1-1 0 0 0,-1 1 0 0 0,-1 2-48 0 0,-2 4 12 0 0,2-4-11 0 0,0 0 0 0 0,1 1-1 0 0,-1-1 1 0 0,1 1 0 0 0,0-1 0 0 0,0 1 0 0 0,1 0-1 0 0,-1 4 0 0 0,1 19-29 0 0,0 1-1 0 0,2-1 1 0 0,2 0-1 0 0,0 2 30 0 0,4 34-30 0 0,17 181-28 0 0,-13-144 46 0 0,-6-53-6 0 0,-3 1 0 0 0,-2-1 0 0 0,-6 50 18 0 0,5-90 2 0 0,0 0 0 0 0,-1 0-1 0 0,-1 1 1 0 0,1-1-1 0 0,-2-1 1 0 0,1 1-1 0 0,-1 0 1 0 0,0-1 0 0 0,-1 0-1 0 0,0 0 1 0 0,0 0-1 0 0,-1 0-1 0 0,1-3 21 0 0,0 1 1 0 0,-1-1-1 0 0,1 0 0 0 0,-1 0 0 0 0,0-1 0 0 0,-1 1 0 0 0,1-1 0 0 0,-1-1 1 0 0,1 1-1 0 0,-1-1 0 0 0,0-1 0 0 0,0 1 0 0 0,-1-1 0 0 0,1 0 0 0 0,-1-1-21 0 0,1 1 33 0 0,-1-2 0 0 0,1 1 0 0 0,-1-1 0 0 0,0 0 0 0 0,1-1 0 0 0,-1 0 0 0 0,1 0-1 0 0,-1-1 1 0 0,1 0 0 0 0,0 0 0 0 0,0 0 0 0 0,0-1 0 0 0,0 0 0 0 0,0-1 0 0 0,-5-3-33 0 0,-2-2 233 0 0,0 1 0 0 0,1-2 1 0 0,0 0-1 0 0,1-1 0 0 0,0 0 1 0 0,-3-5-234 0 0,-5-7 188 0 0,1 0 1 0 0,2-2-1 0 0,0 0 0 0 0,2-1 1 0 0,0-1-1 0 0,2-1-188 0 0,3 5 66 0 0,6 15-63 0 0,0-1 0 0 0,0 0 0 0 0,1 1 1 0 0,1-1-1 0 0,-1-1 0 0 0,2 1 0 0 0,-1 0-3 0 0,1-2-59 0 0,1 0-1 0 0,-1 0 0 0 0,2 0 1 0 0,0 0-1 0 0,2-10 60 0 0,-2 16-157 0 0,1 0 0 0 0,-1 0 1 0 0,1 1-1 0 0,0-1 0 0 0,0 1 0 0 0,1-1 1 0 0,0 1-1 0 0,-1 0 0 0 0,1 0 0 0 0,1 0 0 0 0,-1 0 1 0 0,0 0-1 0 0,1 1 0 0 0,0-1 157 0 0,-2 2-336 0 0,0 1 0 0 0,0-1 1 0 0,0 0-1 0 0,0 1 0 0 0,1-1 0 0 0,-1 1 0 0 0,0 0 0 0 0,1-1 1 0 0,-1 1-1 0 0,1 0 0 0 0,-1 1 0 0 0,1-1 0 0 0,0 0 0 0 0,-1 1 1 0 0,1 0-1 0 0,0-1 0 0 0,0 1 336 0 0,15 0-5805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250 155 11168 0 0,'-1'-8'546'0'0,"-1"1"-294"0"0,-1-1 0 0 0,0 0 1 0 0,-1 1-1 0 0,0 0 0 0 0,0 0 0 0 0,-1 0 0 0 0,0 0 0 0 0,0 1 0 0 0,0-1 0 0 0,-1 1 0 0 0,0 1 0 0 0,0-1 0 0 0,0 1 0 0 0,-1 0 0 0 0,1 1 0 0 0,-1-1 1 0 0,-1 1-253 0 0,6 3 138 0 0,-1 0 0 0 0,1-1 0 0 0,-1 1 0 0 0,1 0 0 0 0,-1 1 0 0 0,0-1 0 0 0,1 0 1 0 0,-1 1-1 0 0,0 0 0 0 0,1-1 0 0 0,-1 1 0 0 0,0 0 0 0 0,0 0 0 0 0,1 1 0 0 0,-4-1-138 0 0,2 1 87 0 0,0 0 0 0 0,-1 0-1 0 0,1 0 1 0 0,0 1-1 0 0,0-1 1 0 0,0 1 0 0 0,0 0-1 0 0,0 0 1 0 0,0 0 0 0 0,1 1-1 0 0,-1-1 1 0 0,1 1-1 0 0,-1 0 1 0 0,1 0 0 0 0,0 0-1 0 0,0 1 1 0 0,1-1-1 0 0,-1 1 1 0 0,1-1 0 0 0,-1 1-1 0 0,1 0 1 0 0,0 0-1 0 0,-1 3-86 0 0,-7 15 64 0 0,7-16-63 0 0,0 0 0 0 0,0 0 0 0 0,1 1-1 0 0,0-1 1 0 0,0 1 0 0 0,0 0 0 0 0,1 0 0 0 0,0-1 0 0 0,0 1-1 0 0,1 0 0 0 0,0 5-3 0 0,0-1-1 0 0,1 0 0 0 0,0 1 0 0 0,1-1 0 0 0,1 0 1 0 0,-1 0-1 0 0,2 0 4 0 0,-2-6-9 0 0,0 1 1 0 0,0-1 0 0 0,1-1-1 0 0,0 1 1 0 0,0 0 0 0 0,0-1-1 0 0,1 1 1 0 0,-1-1 0 0 0,1 0-1 0 0,0 0 1 0 0,0 0-1 0 0,0-1 1 0 0,1 1 0 0 0,-1-1-1 0 0,4 1 9 0 0,0 1 6 0 0,0-1 0 0 0,1-1-1 0 0,0 1 1 0 0,-1-1-1 0 0,1-1 1 0 0,0 0-1 0 0,1 0 1 0 0,-1-1 0 0 0,0 0-1 0 0,0 0 1 0 0,1-1-1 0 0,-1 0 1 0 0,0-1-1 0 0,4-1-5 0 0,-1 0 15 0 0,0-1 1 0 0,0 0-1 0 0,-1 0 0 0 0,1-2 0 0 0,-1 1 0 0 0,0-1 0 0 0,-1-1 0 0 0,1 0 0 0 0,-1-1 0 0 0,0 0 0 0 0,0 0-15 0 0,6-7-648 0 0,1-1-1 0 0,-2 0 0 0 0,0-1 0 0 0,-1 0 1 0 0,0-2-1 0 0,-2 1 0 0 0,0-2 0 0 0,-1 1 1 0 0,-1-2-1 0 0,0 1 0 0 0,-2-1 0 0 0,0-1 1 0 0,-1 0-1 0 0,2-14 649 0 0,-5 7-4169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5064 0 0,'-12'3'232'0'0,"11"-3"-171"0"0,1 1 0 0 0,0-1-1 0 0,-1 0 1 0 0,1 1 0 0 0,0-1 0 0 0,0 1 0 0 0,-1-1 0 0 0,1 0 0 0 0,0 1 0 0 0,0-1 0 0 0,0 1-1 0 0,0-1 1 0 0,-1 1 0 0 0,1-1 0 0 0,0 1 0 0 0,0-1 0 0 0,0 1 0 0 0,0-1 0 0 0,0 1 0 0 0,0-1-1 0 0,0 0 1 0 0,1 1 0 0 0,-1-1 0 0 0,0 1 0 0 0,0-1-61 0 0,0 1 238 0 0,0 8 1001 0 0,0 54 3834 0 0,-4 30-2731 0 0,0-57-1650 0 0,1-18-197 0 0,2 0 1 0 0,0 3-496 0 0,-2 62 1770 0 0,-5 7-1770 0 0,1-8 1011 0 0,4 8-1011 0 0,-2 32 320 0 0,5-120-245 0 0,0-2 21 0 0,0 0 1 0 0,10-9 44 0 0,-2 0-130 0 0,-1 0-1 0 0,0 0 0 0 0,0 0 0 0 0,-1-1 0 0 0,-1 0 0 0 0,1 0 1 0 0,0-3-11 0 0,8-23-20 0 0,5-19 20 0 0,-12 32-4 0 0,-3 15-32 0 0,-1 0 0 0 0,2 0 0 0 0,-1 1-1 0 0,2-2 37 0 0,12-24-79 0 0,-17 30 77 0 0,0 0 4 0 0,10-8-62 0 0,-9 8 52 0 0,-1 2 7 0 0,-1 1 0 0 0,1-1 1 0 0,-1 0-1 0 0,1 1 0 0 0,0-1 0 0 0,-1 1 0 0 0,1-1 0 0 0,0 1 0 0 0,-1-1 0 0 0,1 1 0 0 0,0 0 0 0 0,0-1 0 0 0,-1 1 1 0 0,1 0-1 0 0,0-1 0 0 0,0 1 0 0 0,0 0 0 0 0,0 0 0 0 0,0 0 1 0 0,0 0-3 0 0,-1 1 0 0 0,1-1 0 0 0,0 0 0 0 0,-1 1 0 0 0,1-1-1 0 0,-1 1 1 0 0,1 0 0 0 0,0-1 0 0 0,-1 1 0 0 0,1-1 0 0 0,-1 1 0 0 0,0 0 0 0 0,1-1 0 0 0,-1 1 0 0 0,0 0-1 0 0,1 0 1 0 0,-1-1 0 0 0,0 1 0 0 0,0 0 0 0 0,1 0 3 0 0,-1-1-5 0 0,2 7 5 0 0,1 0 0 0 0,-1 0 0 0 0,0 0 0 0 0,-1 0 0 0 0,1 2 0 0 0,4 20 0 0 0,-4-22 0 0 0,-1 1 0 0 0,0 0 0 0 0,0-1 0 0 0,-1 1 0 0 0,0 0 0 0 0,0-1 0 0 0,-1 8 0 0 0,0-6 0 0 0,0 1 0 0 0,1-1 0 0 0,1 1 0 0 0,0 2 0 0 0,7 39-270 0 0,-7-41 99 0 0,-1-8-205 0 0,0-2-88 0 0,0 0-16 0 0,0 0-191 0 0,0 0-773 0 0,0 0-327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8288 0 0,'0'0'638'0'0,"0"0"-267"0"0,0 0 412 0 0,0 0 222 0 0,0 2 47 0 0,0 1-791 0 0,0 0 1 0 0,0-1-1 0 0,0 1 1 0 0,-1-1-1 0 0,1 1 1 0 0,-1-1-1 0 0,1 1 1 0 0,-2 1-262 0 0,2-3 83 0 0,-1 1 0 0 0,1-1 0 0 0,-1 1 0 0 0,1 0 0 0 0,0-1 0 0 0,0 1 0 0 0,-1-1 0 0 0,1 1 0 0 0,1 0 1 0 0,-1-1-1 0 0,0 1 0 0 0,0 1-83 0 0,1 8 300 0 0,-10 51 1094 0 0,4-35-754 0 0,1 0-1 0 0,1 22-639 0 0,-1 10 535 0 0,1-31-360 0 0,1 0 1 0 0,1 1-176 0 0,3-26 66 0 0,-1-2-44 0 0,0-1 0 0 0,0 1 0 0 0,0-1 0 0 0,0 1 0 0 0,1-1 0 0 0,-1 1-1 0 0,0-1 1 0 0,0 0 0 0 0,1 1 0 0 0,-1-1 0 0 0,0 0 0 0 0,1 0 0 0 0,-1 0 0 0 0,0 0-1 0 0,0 0 1 0 0,1 0 0 0 0,-1 0 0 0 0,1-1-22 0 0,-1 0 8 0 0,1 1-1 0 0,-1-1 1 0 0,0 0-1 0 0,-1 0 1 0 0,1 1-1 0 0,0-1 1 0 0,0 0-1 0 0,0 0 1 0 0,0 0-1 0 0,-1 0 1 0 0,1 0 0 0 0,0-1-8 0 0,5-6 41 0 0,-1 2-19 0 0,0-1 1 0 0,0 0-1 0 0,0 0 0 0 0,-1 0 1 0 0,0 0-1 0 0,0-1 1 0 0,-1 0-1 0 0,1-4-22 0 0,7-14-9 0 0,23-42 64 0 0,4-2-55 0 0,-34 66-4 0 0,-1 0 0 0 0,0-1 1 0 0,1 1-1 0 0,0 1 0 0 0,0-1 0 0 0,0 1 0 0 0,0-1 1 0 0,1 1-1 0 0,-1 0 0 0 0,1 0 0 0 0,0 1 1 0 0,-1 0-1 0 0,2-1 4 0 0,-4 3 81 0 0,19-4-130 0 0,-19 4-51 0 0,-2 0 36 0 0,0 2 106 0 0,9 10 62 0 0,-8-11-92 0 0,0 0 0 0 0,0 0 0 0 0,0 1 0 0 0,0-1 0 0 0,0 1 0 0 0,0-1 0 0 0,0 1 0 0 0,-1-1 0 0 0,1 1 0 0 0,0-1 0 0 0,-1 1 0 0 0,1 0 0 0 0,-1 1-12 0 0,7 26 15 0 0,-5-22-2 0 0,0-1-1 0 0,0 0 0 0 0,-1 1 0 0 0,0-1 0 0 0,0 4-12 0 0,2 55 146 0 0,-3-62-145 0 0,0-1 0 0 0,0 1 0 0 0,1-1 0 0 0,-1 1 0 0 0,0-1 0 0 0,1 1 0 0 0,0-1 0 0 0,0 1 0 0 0,0-1 0 0 0,0 0 0 0 0,0 0 1 0 0,0 1-1 0 0,0-1 0 0 0,1 0 0 0 0,-1 0 0 0 0,1 0 0 0 0,-1-1 0 0 0,1 1 0 0 0,0 0 0 0 0,0 0-1 0 0,1 2 43 0 0,0 4-22 0 0,0-5 22 0 0,-2-2-47 0 0,1-1 1 0 0,-1 1-1 0 0,0-1 1 0 0,1 0-1 0 0,-1 1 1 0 0,0-1 0 0 0,1 0-1 0 0,-1 0 1 0 0,0 0-1 0 0,1 0 1 0 0,-1 0-1 0 0,1 0 1 0 0,-1 0-1 0 0,0 0 1 0 0,1-1-1 0 0,-1 1 1 0 0,0-1-1 0 0,1 1 1 0 0,-1-1 0 0 0,0 1-1 0 0,0-1 1 0 0,0 1-1 0 0,1-1 1 0 0,-1 0-1 0 0,0 0 1 0 0,0 0-1 0 0,1 0 4 0 0,6-6-56 0 0,3 2-42 0 0,0-1 0 0 0,-1-1 0 0 0,0 0 0 0 0,-1 0 0 0 0,0-1 0 0 0,0 0 0 0 0,7-9 98 0 0,10-8-282 0 0,-21 20 224 0 0,15-9-19 0 0,-13 9 72 0 0,2 0-43 0 0,1 2 26 0 0,-7 3-6 0 0,-3 0 34 0 0,0 0 0 0 0,1 0-1 0 0,-1 0 1 0 0,1 0 0 0 0,-1 0 0 0 0,0 0 0 0 0,1 0 0 0 0,-1 0 0 0 0,1 0 0 0 0,-1 0-1 0 0,0 0 1 0 0,1 0 0 0 0,-1 0 0 0 0,0 0 0 0 0,1 1 0 0 0,-1-1 0 0 0,0 0 0 0 0,1 0 0 0 0,-1 0-1 0 0,0 1 1 0 0,1-1 0 0 0,-1 0 0 0 0,0 0 0 0 0,1 1 0 0 0,-1-1 0 0 0,0 0 0 0 0,0 1-1 0 0,1-1 1 0 0,-1 0 0 0 0,0 1 0 0 0,0-1 0 0 0,0 0 0 0 0,0 1 0 0 0,1-1 0 0 0,-1 1 0 0 0,0-1-6 0 0,6 17 151 0 0,-5-13-124 0 0,4 14 47 0 0,-1 1 0 0 0,0 0 0 0 0,-2 0 0 0 0,0 0-1 0 0,-1 1 1 0 0,-1 8-74 0 0,5 13 50 0 0,0-13 69 0 0,-1-12 60 0 0,0-12-3622 0 0,-4-4-2720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1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11520 0 0,'0'0'1024'0'0,"0"0"-824"0"0,0 0-200 0 0,0 0 0 0 0,0 0 1064 0 0,0 0 176 0 0,0 0 32 0 0,0 0 7 0 0,0 0-1127 0 0,0 0-224 0 0,0 0-48 0 0,0 0-8 0 0,0 0 264 0 0,0 0 56 0 0,13-5 0 0 0,-3 5-4951 0 0,-10 0-993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14480 0 0,'0'0'640'0'0,"0"0"136"0"0,0 0-616 0 0,0 0-160 0 0,0 0 0 0 0,0 0 0 0 0,0 0 0 0 0,0 0 80 0 0,0 0-80 0 0,0 0 64 0 0,0 0-832 0 0,13-3-176 0 0,-13 3-32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11312 0 0,'0'-6'-7'0'0,"0"5"92"0"0,0-1-1 0 0,0 1 1 0 0,0-1-1 0 0,0 0 0 0 0,-1 1 1 0 0,1-1-1 0 0,0 1 1 0 0,-1-1-1 0 0,1 1 1 0 0,-1-1-1 0 0,0 1 0 0 0,1-1 1 0 0,-1 1-1 0 0,0-1 1 0 0,0 0-85 0 0,0 1 166 0 0,1 1 33 0 0,0 0 8 0 0,-3 8-31 0 0,1-1 0 0 0,0 1 1 0 0,1 0-1 0 0,-1-1 1 0 0,2 1-1 0 0,-1 0 0 0 0,1 7-176 0 0,-2 11 300 0 0,-1 37 265 0 0,2-34-185 0 0,-1-1 0 0 0,-1 1 1 0 0,-2 0-381 0 0,-1 10 495 0 0,1 0 1 0 0,2 0-1 0 0,3 24-495 0 0,-3 25 312 0 0,0-4-174 0 0,-7 72 45 0 0,9-121-166 0 0,1-29-165 0 0,0-24-170 0 0,1 3-744 0 0,0 1 1 0 0,4-14 1061 0 0,1-14-2061 0 0,-6 12 663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3680 0 0,'0'0'284'0'0,"0"0"129"0"0,0 0 1239 0 0,0 2 563 0 0,2 3-1524 0 0,-1 1 0 0 0,0-1 0 0 0,0 0 0 0 0,0 1-1 0 0,-1-1 1 0 0,0 0 0 0 0,0 1 0 0 0,0-1 0 0 0,-1 3-691 0 0,-9 53 871 0 0,10-57-726 0 0,-8 52 1007 0 0,2 0 0 0 0,2 44-1152 0 0,-1 10 673 0 0,-3-43-409 0 0,5-44-190 0 0,0 0-1 0 0,1 0 0 0 0,2 15-73 0 0,0-31 2 0 0,1 10 32 0 0,0 0 1 0 0,-2 0 0 0 0,-1 11-35 0 0,-1-12 31 0 0,0 2-15 0 0,1 0 0 0 0,1 0 1 0 0,0 10-17 0 0,1-27-312 0 0,9-7-1339 0 0,-4-3-2601 0 0,-1-2-1306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 0 0,'0'0'603'0'0,"0"0"1859"0"0,0 0 818 0 0,0 0 161 0 0,0 0-406 0 0,0 0-1824 0 0,0 0-805 0 0,0 0-159 0 0,2 1 3 0 0,11 4 61 0 0,-1-1 0 0 0,1 0 0 0 0,0 0 0 0 0,0-2 0 0 0,0 0-1 0 0,0 0 1 0 0,0-1 0 0 0,0-1 0 0 0,11-1-311 0 0,-1 0 143 0 0,0 1 1 0 0,3 1-144 0 0,0 0-502 0 0,18-2 502 0 0,81-11-3421 0 0,-94 9 1948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288 215 6448 0 0,'0'0'498'0'0,"2"0"-327"0"0,-1-1 42 0 0,1 0-1 0 0,0-1 0 0 0,0 1 1 0 0,-1 0-1 0 0,1-1 1 0 0,-1 1-1 0 0,1-1 1 0 0,-1 1-1 0 0,0-1 1 0 0,0 0-1 0 0,1 1 1 0 0,-1-1-1 0 0,0 0 0 0 0,0 0 1 0 0,-1 0-1 0 0,1 0 1 0 0,0 0-1 0 0,-1 0 1 0 0,1 0-1 0 0,-1 0 1 0 0,1-2-213 0 0,0-2 888 0 0,0-1 0 0 0,-1 1 0 0 0,1 0 0 0 0,-1-1 0 0 0,-1 1 0 0 0,0-6-888 0 0,0 6 153 0 0,0 1-1 0 0,-1 0 0 0 0,0 0 0 0 0,0 0 0 0 0,-1 0 0 0 0,1 0 0 0 0,-1 0 0 0 0,0 0 0 0 0,0 1 0 0 0,-1 0 1 0 0,1-1-1 0 0,-1 1 0 0 0,0 1 0 0 0,0-1 0 0 0,0 0 0 0 0,-1 1 0 0 0,1 0 0 0 0,-1 0 0 0 0,0 0 0 0 0,1 1 1 0 0,-1 0-1 0 0,-1 0 0 0 0,1 0 0 0 0,0 0 0 0 0,0 1 0 0 0,-4-1-152 0 0,-2 1 130 0 0,7 0-77 0 0,1 1 1 0 0,-1-1-1 0 0,0 1 0 0 0,1 0 1 0 0,-1 0-1 0 0,0 0 1 0 0,1 1-1 0 0,-2 0-53 0 0,-4 0 34 0 0,5 0-22 0 0,0 0-1 0 0,-1 0 1 0 0,1 0-1 0 0,0 0 1 0 0,0 1-1 0 0,0 0 1 0 0,0 0-1 0 0,0 0 1 0 0,0 0-1 0 0,0 0 1 0 0,1 1-1 0 0,-2 0-11 0 0,1 1 0 0 0,-3 1 0 0 0,0 2 0 0 0,1-1 0 0 0,-6 7 0 0 0,1 2 8 0 0,-1 0-23 0 0,0 1 0 0 0,-1 5 15 0 0,9-15-15 0 0,2-1 0 0 0,-1 1 1 0 0,0 0-1 0 0,1 0 0 0 0,0 0 1 0 0,1 0-1 0 0,-1 1 0 0 0,1-1 1 0 0,0 1 14 0 0,1 3-14 0 0,-1 1 1 0 0,2 0 0 0 0,-1-1-1 0 0,2 1 1 0 0,-1 0 0 0 0,1-1-1 0 0,1 0 1 0 0,0 1 0 0 0,0-1-1 0 0,1 0 1 0 0,1 0 0 0 0,-1-1-1 0 0,2 0 1 0 0,-1 1 0 0 0,1-2-1 0 0,2 3 14 0 0,-6-8 0 0 0,0-1 0 0 0,0 0 0 0 0,1 0-1 0 0,-1 0 1 0 0,0-1 0 0 0,1 1 0 0 0,-1-1-1 0 0,1 1 1 0 0,-1-1 0 0 0,1 0 0 0 0,0 0-1 0 0,0 0 1 0 0,-1 0 0 0 0,1 0-1 0 0,0-1 1 0 0,0 1 0 0 0,0-1 0 0 0,0 0-1 0 0,0 0 1 0 0,0 0 0 0 0,0 0 0 0 0,0 0-1 0 0,0-1 1 0 0,1 0 0 0 0,1 0 6 0 0,-1 0 0 0 0,1-1-1 0 0,-1 1 1 0 0,1-1 0 0 0,-1 0 0 0 0,0-1 0 0 0,1 1-1 0 0,-1-1 1 0 0,0 0 0 0 0,-1 0 0 0 0,1 0-1 0 0,0 0 1 0 0,-1 0 0 0 0,1-2-6 0 0,-2 3 17 0 0,-1 0-28 0 0,1 1 0 0 0,-1-1 1 0 0,1 0-1 0 0,-1 0 1 0 0,0 1-1 0 0,0-1 0 0 0,0 0 1 0 0,0 0-1 0 0,0 0 1 0 0,-1 0-1 0 0,1 0 0 0 0,0 0 1 0 0,-1-2 10 0 0,0 3 4 0 0,1 1 1 0 0,-1 0-1 0 0,0-1 0 0 0,0 1 1 0 0,0-1-1 0 0,0 1 1 0 0,1 0-1 0 0,-1-1 1 0 0,0 1-1 0 0,0 0 0 0 0,1 0 1 0 0,-1-1-1 0 0,0 1 1 0 0,1 0-1 0 0,-1 0 1 0 0,0-1-1 0 0,1 1 0 0 0,-1 0 1 0 0,1 0-1 0 0,-1 0 1 0 0,0-1-1 0 0,1 1 1 0 0,-1 0-1 0 0,0 0 1 0 0,1 0-1 0 0,-1 0 0 0 0,1 0 1 0 0,-1 0-1 0 0,1 0 1 0 0,-1 0-1 0 0,0 0 1 0 0,1 0-1 0 0,-1 0 0 0 0,1 0 1 0 0,-1 0-1 0 0,0 0 1 0 0,1 1-1 0 0,-1-1 1 0 0,0 0-1 0 0,1 0 0 0 0,-1 0 1 0 0,1 0-1 0 0,-1 1-4 0 0,6 6-45 0 0,-1 1-1 0 0,0 0 0 0 0,0 0 0 0 0,0 0 1 0 0,-1 1-1 0 0,-1 0 0 0 0,3 6 46 0 0,0 5-118 0 0,-1 0 1 0 0,-1 1-1 0 0,0 0 0 0 0,0 17 118 0 0,4 23-193 0 0,2 22 20 0 0,-4 0 0 0 0,-3 57 173 0 0,-4-111-27 0 0,-2-1 1 0 0,-1 6 26 0 0,-4 38-11 0 0,7-53 14 0 0,-2-1-1 0 0,0 1 1 0 0,-1-1 0 0 0,-1 0 0 0 0,-1-1 0 0 0,-1 1 0 0 0,0-1-1 0 0,-5 7-2 0 0,10-20 15 0 0,-1-1 0 0 0,0 0 0 0 0,0 1-1 0 0,0-1 1 0 0,0 0 0 0 0,0-1 0 0 0,-1 1-1 0 0,1 0 1 0 0,-1-1 0 0 0,0 0 0 0 0,-1 1-15 0 0,-4 2 108 0 0,8-4-87 0 0,-1-1 0 0 0,0 1 0 0 0,1-1-1 0 0,-1 0 1 0 0,0 0 0 0 0,1 1 0 0 0,-1-1 0 0 0,0 0 0 0 0,1 0-1 0 0,-1-1 1 0 0,0 1 0 0 0,1 0 0 0 0,-1 0 0 0 0,0-1 0 0 0,1 1-1 0 0,-1-1 1 0 0,1 0 0 0 0,-1 1 0 0 0,1-1 0 0 0,-2-1-21 0 0,0 1 65 0 0,0-1 1 0 0,-1 0-1 0 0,2 0 0 0 0,-1 0 1 0 0,0 0-1 0 0,0-1 1 0 0,1 1-1 0 0,-1-1 0 0 0,1 0 1 0 0,0 1-66 0 0,-8-15 148 0 0,0 1 0 0 0,2-1 0 0 0,0 0 0 0 0,1-1 1 0 0,1 1-1 0 0,0-1 0 0 0,2-1 0 0 0,-2-7-148 0 0,3 2 37 0 0,1 0-1 0 0,1 1 1 0 0,1-1 0 0 0,0 0-1 0 0,2 0 1 0 0,2-6-37 0 0,6-16-11 0 0,1 0 1 0 0,2 0 0 0 0,3 1-1 0 0,1 1 1 0 0,2 1-1 0 0,13-20 11 0 0,2 4 0 0 0,39-51 0 0 0,-34 57 0 0 0,19-28 0 0 0,-34 49 0 0 0,13-15 0 0 0,-24 32 0 0 0,-2 2 0 0 0,-8 11 0 0 0,-1-1 0 0 0,1 0 0 0 0,-1 0 0 0 0,0 0 0 0 0,0-1 0 0 0,0 1 0 0 0,0 0 0 0 0,-1-1 0 0 0,2-2 0 0 0,1-2 0 0 0,-4 8 0 0 0,1 0 0 0 0,-1-1 0 0 0,0 1 0 0 0,0 0 0 0 0,1 0 0 0 0,-1-1 0 0 0,0 1 0 0 0,0 0 0 0 0,0-1 0 0 0,1 1 0 0 0,-1 0 0 0 0,0 0 0 0 0,0-1 0 0 0,0 1 0 0 0,0-1 0 0 0,0 1 0 0 0,0 0 0 0 0,0-1 0 0 0,0 1 0 0 0,0 0 0 0 0,0-1 0 0 0,0 1 0 0 0,0 0 0 0 0,0-1 0 0 0,0 1 0 0 0,0 0 0 0 0,0-1 0 0 0,0 1 0 0 0,0 0 0 0 0,0-1 0 0 0,0 1 0 0 0,-1 0 0 0 0,1-1 0 0 0,0 1 0 0 0,0 0 0 0 0,0-1 0 0 0,-1 1 0 0 0,1 0 0 0 0,0 0 0 0 0,0-1 0 0 0,-1 1 0 0 0,1 0 0 0 0,0 0 0 0 0,-1 0 0 0 0,1-1 0 0 0,0 1 0 0 0,0 0 0 0 0,-13-3 0 0 0,11 3 0 0 0,-1 1 0 0 0,1-1 0 0 0,-1 0 1 0 0,1 1-1 0 0,0-1 0 0 0,0 1 0 0 0,-1 0 0 0 0,1 0 0 0 0,0 0 0 0 0,0 0 0 0 0,0 0 0 0 0,0 1 0 0 0,0-1 0 0 0,0 1 0 0 0,0-1 0 0 0,0 1 0 0 0,-1 1 0 0 0,-4 5-1 0 0,1 0 0 0 0,0 0 0 0 0,-4 8 1 0 0,-8 11-64 0 0,15-23 62 0 0,1-1 0 0 0,0 1 0 0 0,-1 0 0 0 0,2 0 0 0 0,-1 0 0 0 0,0 0 1 0 0,0 2 1 0 0,-4 10-1 0 0,3-9-9 0 0,1 0 0 0 0,0 0 0 0 0,0 1 0 0 0,1-1 0 0 0,-1 1-1 0 0,2 0 1 0 0,-1-1 0 0 0,1 1 0 0 0,0-1 0 0 0,1 1 0 0 0,0 0 0 0 0,0-1-1 0 0,0 1 1 0 0,1-1 0 0 0,2 5 10 0 0,-1-4-6 0 0,0 0 1 0 0,0 0-1 0 0,1 0 0 0 0,0 0 1 0 0,1 0-1 0 0,-1-1 0 0 0,2 0 0 0 0,-1 0 1 0 0,1 0-1 0 0,0 0 0 0 0,0-1 0 0 0,1 0 1 0 0,0 0 5 0 0,-1-2-13 0 0,1 0 0 0 0,0-1 0 0 0,1 0 0 0 0,-1 0 0 0 0,1 0 0 0 0,-1-1 0 0 0,1 0 0 0 0,0 0 0 0 0,-1-1 0 0 0,1 0 1 0 0,0-1-1 0 0,2 1 13 0 0,0-1-98 0 0,1 0 1 0 0,-1-1 0 0 0,1 0-1 0 0,-1 0 1 0 0,0-1 0 0 0,1-1 0 0 0,-1 0-1 0 0,8-3 98 0 0,3-3-390 0 0,-14 7 202 0 0,0-1 0 0 0,-1 0 1 0 0,1 0-1 0 0,-1-1 0 0 0,2-1 188 0 0,1-1-357 0 0,3-3-387 0 0,0 0 0 0 0,0 0 1 0 0,-1-1-1 0 0,8-9 744 0 0,0-2-1064 0 0,-7 9-65 0 0,-1-2 0 0 0,2-2 1129 0 0,12-20-5147 0 0,-1-2 1 0 0,-1-2 5146 0 0,0-12-342 0 0,-22 49 356 0 0,2-3 572 0 0,-1 0-1 0 0,1 0 1 0 0,-2 0-1 0 0,1-1 1 0 0,-1 1 0 0 0,0-1-1 0 0,0 1 1 0 0,0-7-586 0 0,-1 9 478 0 0,0 0 0 0 0,0 0 0 0 0,-1 0 1 0 0,1 0-1 0 0,-1 0 0 0 0,0 1 0 0 0,0-1 1 0 0,0 0-1 0 0,-1-1-478 0 0,1 3 278 0 0,0 0 0 0 0,0 1-1 0 0,-1-1 1 0 0,1 0 0 0 0,-1 0 0 0 0,1 1 0 0 0,-1-1 0 0 0,0 1 0 0 0,1-1 0 0 0,-1 1 0 0 0,0 0 0 0 0,0 0-1 0 0,0-1 1 0 0,0 2 0 0 0,0-1 0 0 0,-1-1-278 0 0,-12-4 1606 0 0,12 4-1362 0 0,0 1-1 0 0,0-1 1 0 0,0 1-1 0 0,0 0 1 0 0,0 0 0 0 0,0 0-1 0 0,0 0 1 0 0,0 1-1 0 0,0-1 1 0 0,0 1-1 0 0,-1 0 1 0 0,1 0-1 0 0,0 0 1 0 0,-2 0-244 0 0,2 0 112 0 0,2 0-70 0 0,0 1 1 0 0,0-1-1 0 0,0 0 1 0 0,0 0-1 0 0,0 0 1 0 0,0 1-1 0 0,1-1 1 0 0,-1 0-1 0 0,0 1 1 0 0,0-1-1 0 0,0 0 1 0 0,1 1-1 0 0,-1-1 1 0 0,0 1-1 0 0,0 0 1 0 0,1-1-1 0 0,-1 1 1 0 0,0-1-1 0 0,1 1 0 0 0,-1 0 1 0 0,0 0-43 0 0,0 1 3 0 0,-1 0 0 0 0,1 0 0 0 0,-1 0 0 0 0,1 0 0 0 0,0 0 0 0 0,0 0 0 0 0,0 0 0 0 0,0 1-1 0 0,0-1 1 0 0,0 0 0 0 0,0 1 0 0 0,1-1 0 0 0,-1 0 0 0 0,1 1 0 0 0,0-1 0 0 0,0 1 0 0 0,0-1 0 0 0,0 1 0 0 0,0-1 0 0 0,0 1 0 0 0,1-1 0 0 0,-1 0 0 0 0,1 1 0 0 0,0-1 0 0 0,0 0 0 0 0,-1 1-1 0 0,2-1 1 0 0,-1 0 0 0 0,1 2-3 0 0,29 44-12 0 0,-10-20-50 0 0,-11-13 63 0 0,0-1 0 0 0,8 7-1 0 0,44 54 0 0 0,-54-66 0 0 0,0 0 0 0 0,0 0 0 0 0,-1 1 0 0 0,-1 0 0 0 0,0 1 0 0 0,0-1 0 0 0,-1 1 0 0 0,2 5 0 0 0,-6-13 4 0 0,-1 2-5 0 0,0 8 58 0 0,0-12-55 0 0,0 0 0 0 0,0 1 0 0 0,0-1 0 0 0,0 0 0 0 0,-1 0 0 0 0,1 0 0 0 0,0 1 0 0 0,-1-1 0 0 0,1 0 0 0 0,-1 0 0 0 0,0 0 0 0 0,1 0 0 0 0,-1 0 0 0 0,0 0 0 0 0,1 0 0 0 0,-1 0 0 0 0,0 0 0 0 0,0 0 0 0 0,0 0-2 0 0,-2 1 13 0 0,1 0 0 0 0,-1-1 0 0 0,0 1 0 0 0,1-1 0 0 0,-1 0 0 0 0,0 1 0 0 0,0-1-1 0 0,-1 0-12 0 0,-5 1 42 0 0,0 0-1 0 0,0-1 1 0 0,0 0-1 0 0,0 0 0 0 0,-2-1-41 0 0,1 0 37 0 0,1-1 0 0 0,-1-1 0 0 0,-8-2-37 0 0,-11-1 12 0 0,24 4-4 0 0,0 0 1 0 0,0 0-1 0 0,0-1 0 0 0,0 0 0 0 0,0 0 1 0 0,0 0-1 0 0,-2-2-8 0 0,3 2-3 0 0,-1 0 1 0 0,1 0-1 0 0,-1 0 0 0 0,1 0 0 0 0,-1 1 0 0 0,-2-1 3 0 0,6 2-31 0 0,0 0 0 0 0,0 0 0 0 0,0 0 0 0 0,0 0 0 0 0,0-1 0 0 0,0 1 0 0 0,0 0 0 0 0,0-1 0 0 0,0 1 0 0 0,0-1 0 0 0,0 1 0 0 0,1-1 0 0 0,-1 1 0 0 0,0-1 0 0 0,0 0 0 0 0,0 1 0 0 0,1-1 0 0 0,-1 0 0 0 0,0 0 0 0 0,1 1 0 0 0,-1-1 0 0 0,0 0 0 0 0,1 0 0 0 0,-1 0 0 0 0,1 0 0 0 0,-1 0 0 0 0,1 0 0 0 0,0 0 0 0 0,-1 0 0 0 0,1 0 0 0 0,0 0 0 0 0,0-1 31 0 0,0 2-469 0 0,10-8-667 0 0,15-4-1051 0 0,-23 11 1961 0 0,15-6-1759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413 365 2304 0 0,'0'-2'167'0'0,"-2"0"-47"0"0,1-1 0 0 0,-1 1 0 0 0,1-1-1 0 0,-1 1 1 0 0,0 0 0 0 0,0-1 0 0 0,0 1 0 0 0,-1 0 0 0 0,1 1 0 0 0,0-1 0 0 0,-1 0 0 0 0,0 0-120 0 0,-38-20 5819 0 0,17 10-3603 0 0,19 10-1986 0 0,0 0-1 0 0,-1 0 1 0 0,1 1 0 0 0,0 0-1 0 0,-1 0 1 0 0,1 0 0 0 0,-1 0-1 0 0,0 1 1 0 0,1 0 0 0 0,-1 0-230 0 0,-14 0 700 0 0,9-1-279 0 0,1 2 1 0 0,0-1-1 0 0,0 2 0 0 0,-4 0-421 0 0,-15 2 796 0 0,20-3-652 0 0,1 1-1 0 0,-1 1 0 0 0,0-1 1 0 0,1 2-1 0 0,0-1 0 0 0,0 1 1 0 0,0 0-1 0 0,0 0 0 0 0,1 1 1 0 0,-1 0-1 0 0,1 1 0 0 0,-2 2-143 0 0,4-4 41 0 0,1 1 1 0 0,-1 0-1 0 0,1 0 0 0 0,0 0 0 0 0,0 1 0 0 0,1-1 0 0 0,-1 1 0 0 0,1 0 0 0 0,1 0 0 0 0,-1 0 0 0 0,1 0 0 0 0,0 1 0 0 0,0-1 0 0 0,1 0 0 0 0,-1 4-41 0 0,2-5 14 0 0,0 1 0 0 0,0-1 0 0 0,0 0 0 0 0,0 0 0 0 0,1 0 0 0 0,0 0 0 0 0,0 0 0 0 0,0 0 0 0 0,1 0-1 0 0,0 0 1 0 0,0 0 0 0 0,0-1 0 0 0,0 1 0 0 0,2 1-14 0 0,6 10-109 0 0,-8-12 82 0 0,1 1-1 0 0,0-1 0 0 0,-1 0 0 0 0,2-1 0 0 0,-1 1 0 0 0,2 1 28 0 0,3 3-8 0 0,-1-1-1 0 0,2-1 1 0 0,-1 0 0 0 0,1 0 0 0 0,0 0-1 0 0,0-1 1 0 0,0-1 0 0 0,1 1-1 0 0,4 0 9 0 0,-3-1-9 0 0,-6-2-3 0 0,0 0 0 0 0,0-1-1 0 0,0 1 1 0 0,1-1 0 0 0,-1 0-1 0 0,0 0 1 0 0,0-1 0 0 0,1 0-1 0 0,3 0 13 0 0,6-1-123 0 0,-1-1 0 0 0,0-1 0 0 0,0-1 0 0 0,-1 0 0 0 0,1 0 0 0 0,4-3 123 0 0,-11 4-104 0 0,0-1-1 0 0,0 0 1 0 0,0 0 0 0 0,0-1-1 0 0,-1 0 1 0 0,1 0 0 0 0,-1 0-1 0 0,-1-1 1 0 0,1 0 0 0 0,-1 0-1 0 0,0 0 1 0 0,0-1 104 0 0,9-14-470 0 0,-1-2 0 0 0,-2 1 0 0 0,0-1 0 0 0,-1-1 1 0 0,2-9 469 0 0,-2 5-292 0 0,-2 0 1 0 0,0-1 0 0 0,-2 0 0 0 0,-1-1 0 0 0,-1-6 291 0 0,-1-4-1 0 0,-1 18 113 0 0,-1 1 0 0 0,0-1 0 0 0,-2 0 1 0 0,-1-3-113 0 0,1 17 231 0 0,0 0 0 0 0,-1 1 0 0 0,0-1 0 0 0,0 0 1 0 0,0 1-1 0 0,-1-1 0 0 0,-2-3-231 0 0,4 9 424 0 0,0 2-298 0 0,-1 0-1 0 0,1 1 1 0 0,0-1-1 0 0,0 0 1 0 0,0 0-1 0 0,0 1 1 0 0,0-1-1 0 0,-1 0 1 0 0,1 1-1 0 0,0 0 1 0 0,0-1-1 0 0,0 1 1 0 0,0-1-1 0 0,0 1-125 0 0,-3 4 145 0 0,-1 0-1 0 0,1 1 1 0 0,0-1-1 0 0,0 1 0 0 0,1 0 1 0 0,0 0-1 0 0,0 0 0 0 0,0 0 1 0 0,1 0-1 0 0,0 1 1 0 0,0-1-1 0 0,0 1 0 0 0,1 0 1 0 0,0 0-145 0 0,-2 20 197 0 0,1 1 1 0 0,1 23-198 0 0,1-41 57 0 0,5 200 128 0 0,-4-199-164 0 0,0 0 0 0 0,0 0 0 0 0,3 11-21 0 0,3 15 54 0 0,-7-33-42 0 0,1 0 0 0 0,0 0 0 0 0,0-1 0 0 0,1 1 0 0 0,-1 0 0 0 0,1 0 0 0 0,2 3-12 0 0,-4-6 64 0 0,0-1 24 0 0,9-1-12 0 0,-6 0-68 0 0,0 0-1 0 0,0 0 0 0 0,0 0 0 0 0,-1 0 1 0 0,1-1-1 0 0,0 0 0 0 0,-1 1 1 0 0,1-1-1 0 0,-1 0 0 0 0,2-2-7 0 0,22-24 62 0 0,-12 11-53 0 0,-9 11-26 0 0,0-1-1 0 0,0 1 0 0 0,-1-1 0 0 0,0 0 18 0 0,0 1 10 0 0,-1 0-1 0 0,1 0 0 0 0,0 1 0 0 0,0 0 0 0 0,1 0 0 0 0,2-3-9 0 0,-5 7 0 0 0,-1 1-1 0 0,0 0 1 0 0,-1-1-1 0 0,1 1 0 0 0,-1-1 1 0 0,1 1-1 0 0,0 0 0 0 0,-1-1 1 0 0,1 1-1 0 0,-1-1 0 0 0,0 1 1 0 0,1-1-1 0 0,-1 0 0 0 0,1 1 0 0 0,-1-1 1 0 0,0 1-1 0 0,1-1 0 0 0,-1 0 1 0 0,0 1-1 0 0,1-2 1 0 0,0 0-53 0 0,0 2 52 0 0,-1 0 1 0 0,0 0-1 0 0,1 0 1 0 0,-1 0-1 0 0,0 0 1 0 0,1 0-1 0 0,-1 0 1 0 0,1 0-1 0 0,-1 0 1 0 0,0 1-1 0 0,1-1 1 0 0,-1 0-1 0 0,0 0 1 0 0,1 0-1 0 0,-1 0 1 0 0,0 0-1 0 0,1 1 1 0 0,-1-1-1 0 0,0 0 1 0 0,1 0-1 0 0,-1 0 1 0 0,0 1-1 0 0,0-1 1 0 0,1 0-1 0 0,-1 0 1 0 0,0 1-1 0 0,0-1 1 0 0,1 0-1 0 0,-1 1 1 0 0,7 8 2 0 0,-7-8-3 0 0,2 3 1 0 0,0 1 0 0 0,0 0 0 0 0,-1-1 0 0 0,1 1 0 0 0,-1 0 0 0 0,0 0 0 0 0,0 0 0 0 0,-1 0 0 0 0,0 4 0 0 0,2 9-10 0 0,7 34-1652 0 0,4 14 1662 0 0,-4-38-2185 0 0,-4-17 283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84 456 0 0,'14'-19'4620'0'0,"-7"-2"-1994"0"0,-5-10 2192 0 0,0 19 1159 0 0,1 23-4930 0 0,0 27-1329 0 0,-5-23 368 0 0,-1 10 253 0 0,0 19-339 0 0,-7 76 368 0 0,10-99-340 0 0,0-13 14 0 0,1-1-26 0 0,7 6 61 0 0,-7-12-75 0 0,-1-1 1 0 0,0 0-1 0 0,0 0 0 0 0,1 1 0 0 0,-1-1 0 0 0,0 0 1 0 0,0 0-1 0 0,1 0 0 0 0,-1 0 0 0 0,0 1 1 0 0,1-1-1 0 0,-1 0 0 0 0,0 0 0 0 0,1 0 0 0 0,-1 0 1 0 0,0 0-1 0 0,1 0 0 0 0,-1 0 0 0 0,0 0 1 0 0,1 0-1 0 0,-1 0 0 0 0,0 0 0 0 0,0 0 0 0 0,1 0 1 0 0,-1 0-1 0 0,0 0 0 0 0,1 0 0 0 0,-1-1 1 0 0,0 1-1 0 0,1 0 0 0 0,-1 0 0 0 0,0 0 0 0 0,0 0-2 0 0,8-4 34 0 0,0-2-21 0 0,-1 1 0 0 0,0-1 0 0 0,-1 0 0 0 0,0-1 0 0 0,0 1 0 0 0,3-6-13 0 0,14-13-4 0 0,-6 11 4 0 0,-13 12 0 0 0,4-3-10 0 0,-4 4-42 0 0,5 1 34 0 0,1 1-30 0 0,0 3-5 0 0,8 12 42 0 0,-6-7 10 0 0,-9-7-5 0 0,1 1 0 0 0,0 0 1 0 0,-1 0-1 0 0,0 0 0 0 0,0 1 0 0 0,0-1 1 0 0,0 1-1 0 0,-1 0 0 0 0,2 1 6 0 0,1 5-11 0 0,3-2 11 0 0,1-3 0 0 0,-1-4 11 0 0,-6-1 42 0 0,-2-1 1 0 0,3-7-23 0 0,2-2-20 0 0,-1 0 0 0 0,-1-1 0 0 0,0 1-1 0 0,1-7-10 0 0,-1 6-4 0 0,1 0 0 0 0,0 1 0 0 0,1-1 0 0 0,0 1 0 0 0,0 0 0 0 0,7-9 4 0 0,-2 2-40 0 0,-6 11 34 0 0,-1 0-1 0 0,1 0 0 0 0,0 0 0 0 0,1 0 0 0 0,-1 1 1 0 0,1-1-1 0 0,0 1 0 0 0,1 0 0 0 0,-1 1 1 0 0,1-1-1 0 0,5-2 7 0 0,-2 3-43 0 0,0 3 32 0 0,-5 1 1 0 0,-3 0 7 0 0,0 0 0 0 0,0 1 0 0 0,0-1 1 0 0,1 0-1 0 0,-1 1 0 0 0,0-1 0 0 0,0 1 0 0 0,0-1 1 0 0,0 1-1 0 0,0-1 0 0 0,0 1 0 0 0,0 0 0 0 0,0-1 1 0 0,0 1-1 0 0,0 0 0 0 0,0 0 0 0 0,0 0 1 0 0,-1 0-1 0 0,1 0 0 0 0,0 0 0 0 0,0 0 3 0 0,11 25 10 0 0,-10-22-15 0 0,15 44 5 0 0,-15-42 0 0 0,0 1 0 0 0,0 0 0 0 0,0 0 0 0 0,-1 1 0 0 0,2 7 5 0 0,1 0 1 0 0,3 7-6 0 0,-5-19 12 0 0,-2-2-11 0 0,1 0 0 0 0,-1-1 1 0 0,0 1-1 0 0,1 0 0 0 0,-1 0 0 0 0,0 0 1 0 0,0 0-1 0 0,1-1 0 0 0,-1 1 1 0 0,0 0-1 0 0,0 0 0 0 0,0 0 0 0 0,0 0 1 0 0,0 0-1 0 0,0 0 0 0 0,-1 0-1 0 0,1 1-117 0 0,0-2-67 0 0,0 0-22 0 0,0 0-196 0 0,0 0-820 0 0,0 0-353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3680 0 0,'0'0'328'0'0,"0"0"-264"0"0,0 0-64 0 0,0 0 0 0 0,0 0 1512 0 0,0 0 288 0 0,0 0 56 0 0,0 0-5368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4144 0 0,'0'0'191'0'0,"0"0"245"0"0,0 0 923 0 0,0 0 401 0 0,0 0 86 0 0,0 0-178 0 0,0 0-791 0 0,0 0-350 0 0,0 0-71 0 0,-1 2-27 0 0,-4 15 231 0 0,0 0-1 0 0,2 0 1 0 0,0 0 0 0 0,-1 14-660 0 0,4-29 56 0 0,-1 6 36 0 0,1 0 1 0 0,0 0 0 0 0,0-1 0 0 0,1 1 0 0 0,0 0 0 0 0,0 0 0 0 0,1 0 0 0 0,0-1-1 0 0,3 6-92 0 0,-1 10 118 0 0,-4-21-115 0 0,0-1 1 0 0,0-1 0 0 0,0 1 0 0 0,1 0 0 0 0,-1 0 0 0 0,0 0 0 0 0,0-1 1 0 0,0 1-1 0 0,1 0 0 0 0,-1 0 0 0 0,0-1 0 0 0,1 1 0 0 0,-1 0 0 0 0,1-1 0 0 0,-1 1 0 0 0,1 0 0 0 0,-1-1 0 0 0,1 1 0 0 0,-1 0 0 0 0,1-1 0 0 0,0 1 0 0 0,-1-1 0 0 0,1 1 0 0 0,0-1 0 0 0,-1 0 0 0 0,1 1 0 0 0,0-1 0 0 0,-1 0 0 0 0,1 1 0 0 0,0-1 0 0 0,0 0 0 0 0,0 0-4 0 0,2 1 1 0 0,0-1-1 0 0,-1 1 1 0 0,1-1 0 0 0,0 0 0 0 0,0 0 0 0 0,-1 0 0 0 0,1 0-1 0 0,0-1 1 0 0,-1 1 0 0 0,1-1 0 0 0,0 0 0 0 0,-1 0 0 0 0,1 0-1 0 0,-1 0 1 0 0,1 0 0 0 0,-1 0 0 0 0,0 0 0 0 0,1-1 0 0 0,-1 0-1 0 0,0 1 1 0 0,0-1 0 0 0,2-2-1 0 0,7-6-23 0 0,0-1-1 0 0,-1-1 1 0 0,6-9 23 0 0,-10 14-35 0 0,2-3-2 0 0,0 0 0 0 0,0 0 0 0 0,1 1 0 0 0,0 1 0 0 0,1-1-1 0 0,4-2 38 0 0,-4 7 0 0 0,3 0 0 0 0,-7 7 0 0 0,-4-2 0 0 0,1 0 2 0 0,0 1 0 0 0,0-1-1 0 0,1 1 1 0 0,-1 0-1 0 0,0 0 1 0 0,0 0 0 0 0,-1 0-1 0 0,1 0 1 0 0,0 1-1 0 0,-1-1 1 0 0,1 1 0 0 0,-1 0-1 0 0,1 2-1 0 0,2 2 11 0 0,-1 1 0 0 0,0-1 0 0 0,0 1-1 0 0,-1 0 1 0 0,0 1-11 0 0,11 20 55 0 0,-1-6-57 0 0,-10-18-28 0 0,0 0-1 0 0,0-1 1 0 0,0 1-1 0 0,1-1 1 0 0,0 1-1 0 0,0-1 0 0 0,0 0 1 0 0,0 0-1 0 0,1-1 1 0 0,0 1 30 0 0,-1-1-307 0 0,0-1 0 0 0,0 1 0 0 0,0-1 0 0 0,1 0-1 0 0,-1 0 1 0 0,1 0 0 0 0,-1 0 0 0 0,1-1 0 0 0,-1 0 0 0 0,1 0 0 0 0,0 0 0 0 0,2-1 307 0 0,6 0-1481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173 297 2760 0 0,'2'-5'2'0'0,"1"-1"0"0"0,-1 1 0 0 0,0-1-1 0 0,-1 0 1 0 0,0 0 0 0 0,1 0 0 0 0,-1-2-2 0 0,-2-18 989 0 0,0 23-366 0 0,0 0-1 0 0,0 0 1 0 0,0 0-1 0 0,0 0 1 0 0,0 0-1 0 0,0 0 1 0 0,-1 0-623 0 0,-7-12 3563 0 0,6 8-2496 0 0,-1-1 0 0 0,-1 1 1 0 0,0 1-1 0 0,0-1 0 0 0,-3-3-1067 0 0,6 9 134 0 0,1-1-1 0 0,-1 1 1 0 0,0-1 0 0 0,0 1 0 0 0,0 0-1 0 0,0-1 1 0 0,0 1 0 0 0,0 0 0 0 0,0 0 0 0 0,0 1-1 0 0,-1-1 1 0 0,1 0 0 0 0,0 1 0 0 0,0-1 0 0 0,-1 1-1 0 0,1 0 1 0 0,0 0 0 0 0,-1 0 0 0 0,1 0-1 0 0,0 0 1 0 0,-1 0 0 0 0,1 1-134 0 0,-2 0 45 0 0,0 0 0 0 0,1 1 0 0 0,-1-1-1 0 0,1 1 1 0 0,-1 0 0 0 0,1 0 0 0 0,-1 0 0 0 0,1 0 0 0 0,0 0-1 0 0,0 1 1 0 0,0 0 0 0 0,1-1 0 0 0,-1 1 0 0 0,1 0-1 0 0,-1 0 1 0 0,1 1 0 0 0,0-1 0 0 0,0 0 0 0 0,0 1 0 0 0,1 0-45 0 0,-4 6 18 0 0,1 0 0 0 0,0 0 0 0 0,1 1 0 0 0,0 0 0 0 0,1-1 0 0 0,-2 10-18 0 0,2-6 0 0 0,1 0 0 0 0,0 1 0 0 0,1-1 0 0 0,1 0 0 0 0,0 0 0 0 0,0 1 0 0 0,2-1 0 0 0,0 0 0 0 0,0 0 0 0 0,2 1 0 0 0,0 1 0 0 0,-5-13 0 0 0,1 1 0 0 0,0-1 0 0 0,0 0 0 0 0,1 0 0 0 0,-1 0 0 0 0,1 0 0 0 0,0 2 0 0 0,6 3 0 0 0,1-3-14 0 0,-7-4 8 0 0,0-1 0 0 0,0 0 1 0 0,0 1-1 0 0,0-1 0 0 0,0 0 1 0 0,0 0-1 0 0,0 0 1 0 0,0 0-1 0 0,0 0 0 0 0,0-1 1 0 0,0 1-1 0 0,0 0 0 0 0,0-1 1 0 0,0 0-1 0 0,0 1 0 0 0,0-1 1 0 0,0 0-1 0 0,0 0 0 0 0,0 0 1 0 0,-1 0-1 0 0,1-1 1 0 0,0 1-1 0 0,-1 0 0 0 0,1-1 1 0 0,0 0 5 0 0,5-6-13 0 0,0-1 0 0 0,0 1 0 0 0,-1-1 1 0 0,3-6 12 0 0,2-1-10 0 0,16-23-134 0 0,-1-2 0 0 0,-2-1 0 0 0,14-34 144 0 0,-30 59-140 0 0,0 0-1 0 0,7-8 141 0 0,-5 9-168 0 0,-1 0 0 0 0,4-10 168 0 0,22-49-215 0 0,-34 73 135 0 0,-1 2-12 0 0,4 13 16 0 0,-3-2 76 0 0,0 0-1 0 0,-1 0 1 0 0,0 0-1 0 0,0 0 1 0 0,-1-1-1 0 0,-1 2 1 0 0,-1 33 57 0 0,1-6 40 0 0,-3 12-97 0 0,1-7 71 0 0,-2-6 17 0 0,4-29-58 0 0,0 0 0 0 0,1 0 0 0 0,0 8-30 0 0,0 7 73 0 0,0-17-56 0 0,1 1 0 0 0,0-1 0 0 0,0 1 0 0 0,0 0 0 0 0,1-1 0 0 0,0 0 0 0 0,1 1-1 0 0,1 2-16 0 0,3-1 0 0 0,-4-8 0 0 0,0-1 0 0 0,-1 1 1 0 0,1-1-1 0 0,0 1 0 0 0,0-1 0 0 0,0 0 0 0 0,0 0 0 0 0,0 0 0 0 0,0 0 0 0 0,0 0 0 0 0,0 0 0 0 0,0-1 0 0 0,0 1 0 0 0,-1-1 0 0 0,1 1 0 0 0,0-1 0 0 0,0 0 0 0 0,0 1 0 0 0,-1-1 0 0 0,1 0 0 0 0,0 0 0 0 0,-1 0 0 0 0,1-1 0 0 0,0 1 0 0 0,8-6-4 0 0,0-1 0 0 0,-1 0 1 0 0,2-2 2 0 0,-10 9 0 0 0,17-18-165 0 0,-1-1-1 0 0,0-1 0 0 0,-2 0 1 0 0,8-16 166 0 0,-2 5-90 0 0,-19 29 82 0 0,-1 1 6 0 0,1-1 0 0 0,0 1 0 0 0,0 0 0 0 0,0-1 0 0 0,0 1 0 0 0,0 0 1 0 0,1 0-1 0 0,-1 0 0 0 0,1 1 0 0 0,-1-1 0 0 0,2 0 2 0 0,2 13-67 0 0,-3-4 78 0 0,-1 0 0 0 0,0 0-1 0 0,0 0 1 0 0,-1 1 0 0 0,0-1-1 0 0,0 0 1 0 0,0 1 0 0 0,-1-1-1 0 0,0 0 1 0 0,-1 1 0 0 0,0 3-11 0 0,1 27 11 0 0,1-29-11 0 0,-1-1 0 0 0,0 1-1 0 0,-1 6 1 0 0,0-5-61 0 0,1-8-248 0 0,0-2-73 0 0,0 0-744 0 0,0 0-3121 0 0,0 0-1339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32 171 3712 0 0,'0'0'167'0'0,"0"-19"26"0"0,1 8 590 0 0,0 10-704 0 0,-1 0 1 0 0,0 0-1 0 0,1 1 1 0 0,-1-1-1 0 0,0 0 1 0 0,0 0-1 0 0,0 0 1 0 0,0 0-1 0 0,0 1 1 0 0,0-1-1 0 0,0 0 1 0 0,0 0-1 0 0,0 0 1 0 0,0 0-1 0 0,0 1 1 0 0,0-1-1 0 0,-1 0-79 0 0,0-2 350 0 0,0 1 0 0 0,0 0 0 0 0,-1 0 0 0 0,1 0 0 0 0,0 0 0 0 0,-1 0 0 0 0,0 0 0 0 0,0 0 0 0 0,0 0-350 0 0,1 1 548 0 0,0-6 524 0 0,1 7-999 0 0,0 0 1 0 0,0 0-1 0 0,0 0 1 0 0,0 0-1 0 0,0 0 1 0 0,0 0-1 0 0,0 0 1 0 0,0 0-1 0 0,-1 1 1 0 0,1-1-1 0 0,0 0 1 0 0,0 0-1 0 0,0 0 1 0 0,0 0 0 0 0,0 0-1 0 0,0 0 1 0 0,0 0-1 0 0,0 0 1 0 0,0 0-1 0 0,0 0 1 0 0,0 0-1 0 0,0 0 1 0 0,-1 0-1 0 0,1 0 1 0 0,0 0-1 0 0,0 0 1 0 0,0 0-1 0 0,0 0 1 0 0,0 0-1 0 0,0 0 1 0 0,0 0-1 0 0,0 0 1 0 0,0 0-1 0 0,0 0 1 0 0,-1 0 0 0 0,1 0-1 0 0,0 0 1 0 0,0 0-1 0 0,0 0 1 0 0,0 0-1 0 0,0 0 1 0 0,0 0-1 0 0,0 0 1 0 0,0 0-1 0 0,0 0 1 0 0,0 0-1 0 0,-1 0 1 0 0,1 0-1 0 0,0 0 1 0 0,0 0-1 0 0,0 0-73 0 0,3 15-201 0 0,0-1 429 0 0,-2-11-202 0 0,-1 1 1 0 0,1-1 0 0 0,0 0 0 0 0,0 0 0 0 0,1 0 0 0 0,0 2-27 0 0,6 16 103 0 0,0 17 23 0 0,-2 1 1 0 0,-1 5-127 0 0,0-3 72 0 0,3 5-72 0 0,-2-9-5 0 0,1 16 5 0 0,10 77 38 0 0,-3-31-12 0 0,0-8-29 0 0,-6-48 16 0 0,0 12-13 0 0,-9-50 13 0 0,1-3-10 0 0,0-1 0 0 0,0 0 1 0 0,0 0-1 0 0,0 1 0 0 0,0-1 0 0 0,1 0 0 0 0,-1 0 1 0 0,0 1-1 0 0,0-1 0 0 0,1 0 0 0 0,-1 0 0 0 0,1 1 1 0 0,-1-1-1 0 0,1 0 0 0 0,0 0 0 0 0,0 0-3 0 0,-1 1 60 0 0,0-2 39 0 0,0 0 12 0 0,0 0 1 0 0,0 0-84 0 0,-1 0 0 0 0,1-1 0 0 0,0 1 1 0 0,-1 0-1 0 0,1-1 0 0 0,-1 1 1 0 0,1-1-1 0 0,0 1 0 0 0,-1-1 1 0 0,1 1-1 0 0,0-1 0 0 0,-1 1 1 0 0,1-1-1 0 0,0 1 0 0 0,0-1 1 0 0,-1 1-1 0 0,1-1 0 0 0,0 0 1 0 0,0 1-1 0 0,0-1 0 0 0,0 1 1 0 0,0-1-1 0 0,0 0 0 0 0,0 1 1 0 0,0-1-1 0 0,0 1 0 0 0,0-1 1 0 0,0 1-1 0 0,1-2-28 0 0,-2-5 140 0 0,-2-5-58 0 0,1 7-64 0 0,0 0 0 0 0,1 0 0 0 0,0 0 0 0 0,0 0 0 0 0,0-1 0 0 0,0-1-18 0 0,1-42-88 0 0,-2 1 0 0 0,-9-43 88 0 0,4 34-184 0 0,4 28-128 0 0,-4-14 312 0 0,-37-170-535 0 0,38 175 535 0 0,2 12-60 0 0,-5-16 60 0 0,-21-85-100 0 0,28 118 94 0 0,1-1 0 0 0,0 1 1 0 0,0-1-1 0 0,1-9 6 0 0,0 14 151 0 0,0 4 74 0 0,0 1-2 0 0,0 0-34 0 0,0 0-19 0 0,9-12 309 0 0,-9 12-453 0 0,1-1-1 0 0,0 1 1 0 0,-1-1-1 0 0,1 1 1 0 0,0 0 0 0 0,0-1-1 0 0,0 1 1 0 0,-1 0-1 0 0,1-1 1 0 0,0 1-1 0 0,0 0 1 0 0,0 0 0 0 0,0 0-1 0 0,-1 0 1 0 0,1 0-1 0 0,0 0 1 0 0,0 0-1 0 0,0 0 1 0 0,0 0 0 0 0,0 0-1 0 0,-1 1 1 0 0,1-1-1 0 0,0 0 1 0 0,0 0-1 0 0,0 1 1 0 0,-1-1 0 0 0,1 1-1 0 0,0-1 1 0 0,0 0-1 0 0,0 1-25 0 0,3 3 54 0 0,0-1 0 0 0,0 1 0 0 0,0-1 0 0 0,3 5-54 0 0,3 2 50 0 0,18 22 76 0 0,-22-24-97 0 0,1 1 0 0 0,1-1 1 0 0,4 3-30 0 0,24 31 96 0 0,-13-21-20 0 0,16 14 238 0 0,-34-32-273 0 0,-1 0 1 0 0,0 0-1 0 0,1-1 1 0 0,-1 1 0 0 0,1-1-1 0 0,0 0 1 0 0,0 0-1 0 0,1 0-41 0 0,-5-2 9 0 0,-1 0 0 0 0,1 1 0 0 0,-1-1 0 0 0,1 0 0 0 0,-1 1-1 0 0,1-1 1 0 0,0 1 0 0 0,-1-1 0 0 0,0 0 0 0 0,1 1 0 0 0,-1-1-1 0 0,1 1 1 0 0,-1 0 0 0 0,1-1 0 0 0,-1 1 0 0 0,0-1-1 0 0,1 1 1 0 0,-1-1 0 0 0,0 1-9 0 0,2 3 23 0 0,1-3-14 0 0,-1 1 1 0 0,1 0-1 0 0,-1-1 0 0 0,1 1 0 0 0,0-1 1 0 0,2 1-10 0 0,13 8 25 0 0,1 6-22 0 0,-9-9 10 0 0,0 2-1 0 0,0-1 1 0 0,-2 1 0 0 0,3 4-13 0 0,20 16 46 0 0,-1 1-10 0 0,-13-12 27 0 0,0-1-1 0 0,14 10-62 0 0,-26-23 11 0 0,23 17 0 0 0,-21-15 28 0 0,-5-5-31 0 0,-1 0 0 0 0,1-1 0 0 0,-1 1-1 0 0,1 1 1 0 0,-1-1 0 0 0,0 0 0 0 0,1 0 0 0 0,-1 0 0 0 0,0 1-1 0 0,1 0-7 0 0,7 7 51 0 0,8 10-27 0 0,-9-4 40 0 0,-7-13-37 0 0,-1 6-369 0 0,0-7 391 0 0,0-1 0 0 0,0 1 1 0 0,0 0-1 0 0,0 0 0 0 0,0 0 0 0 0,0 0 0 0 0,0-1 0 0 0,-1 1 0 0 0,1 0 0 0 0,0 0 0 0 0,-1 0 0 0 0,1-1 0 0 0,-1 1 0 0 0,1 0 0 0 0,-1 0 0 0 0,1-1 0 0 0,-1 1 0 0 0,1-1 0 0 0,-1 1 0 0 0,1 0 0 0 0,-1-1 0 0 0,0 1 0 0 0,0-1-49 0 0,0 1 111 0 0,1-1-34 0 0,0 1-68 0 0,-1 0 0 0 0,1 0 0 0 0,-1-1 0 0 0,1 1 0 0 0,-1 0 0 0 0,0 0 0 0 0,1 0 0 0 0,-1-1 0 0 0,0 1 0 0 0,0 0 0 0 0,0-1 0 0 0,0 1 0 0 0,1-1 0 0 0,-1 1 0 0 0,0-1 0 0 0,0 0 0 0 0,0 1 0 0 0,-1-1-9 0 0,-4 3 69 0 0,-17 10-8 0 0,-4 7 3 0 0,14-7-10 0 0,1 2-57 0 0,-1 2 29 0 0,-1-1-1 0 0,0 0 1 0 0,-8 5-26 0 0,0 0 22 0 0,2 1-1 0 0,0 1 0 0 0,-15 22-21 0 0,4 2 67 0 0,22-32-68 0 0,0 0 1 0 0,-1-2-1 0 0,-1 1 0 0 0,-4 3 1 0 0,1 2 0 0 0,11-16 0 0 0,1 1 0 0 0,-1-1 0 0 0,1 1 0 0 0,-1-1 0 0 0,0 0 0 0 0,0 0 0 0 0,-1-1 0 0 0,1 1 0 0 0,-1 0 0 0 0,1-1 0 0 0,-1 0 0 0 0,0 0 0 0 0,-2 1 0 0 0,1-2-12 0 0,4-1-52 0 0,1 0-76 0 0,0 0-201 0 0,0 0-70 0 0,0 0-5 0 0,-8-4-1490 0 0,3-3 276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80 250 7368 0 0,'0'0'333'0'0,"0"0"0"0"0,1 0-213 0 0,1 0 143 0 0,0 0 0 0 0,0-1 0 0 0,0 1 0 0 0,-1 0 0 0 0,1 0 0 0 0,0-1 0 0 0,0 1 0 0 0,0-1 0 0 0,-1 0 0 0 0,1 1 0 0 0,0-1 0 0 0,-1 0-1 0 0,1 0 1 0 0,-1 0 0 0 0,1 0 0 0 0,-1 0 0 0 0,1 0 0 0 0,-1-1 0 0 0,0 1 0 0 0,1 0 0 0 0,-1-1 0 0 0,0 1 0 0 0,0-1 0 0 0,0 0 0 0 0,0 1-1 0 0,0-1 1 0 0,-1 0 0 0 0,1 1 0 0 0,0-1 0 0 0,0-1-263 0 0,1-7 578 0 0,-1 9-521 0 0,-1-1 0 0 0,0 1 0 0 0,1-1 0 0 0,-1 1 0 0 0,0-1 0 0 0,0 1 0 0 0,0-1 0 0 0,0 1 0 0 0,0-1 0 0 0,0 1 0 0 0,0-1 0 0 0,0 1 0 0 0,-1-1-57 0 0,1 0 40 0 0,0 0 0 0 0,0 1 1 0 0,0-1-1 0 0,0 1 0 0 0,0-1 1 0 0,0 0-1 0 0,0 1 0 0 0,1-1 0 0 0,-1 1 1 0 0,1-1-1 0 0,-1 1 0 0 0,1-1 1 0 0,0 0-41 0 0,3-13 257 0 0,-2 7-251 0 0,-1 0 0 0 0,-1 0 0 0 0,1 0 1 0 0,-1 0-1 0 0,-1 0 0 0 0,1 0 0 0 0,-2 0 0 0 0,1 0 0 0 0,-1 0 0 0 0,0 0 0 0 0,0 0 0 0 0,-3-4-6 0 0,-1-3-144 0 0,6 14 135 0 0,0 0 0 0 0,-1 0 0 0 0,1 0 0 0 0,0-1 0 0 0,-1 1 0 0 0,1 0 0 0 0,0 0 0 0 0,-1 0 1 0 0,1 0-1 0 0,-1 0 0 0 0,0 0 0 0 0,1 0 0 0 0,-1 0 0 0 0,0 0 0 0 0,0 0 0 0 0,1 1 0 0 0,-1-1 0 0 0,0 0 0 0 0,0 0 0 0 0,0 1 0 0 0,0-1 0 0 0,0 0 0 0 0,0 1 0 0 0,0-1 0 0 0,0 1 0 0 0,0 0 0 0 0,-1-1 0 0 0,1 1 0 0 0,0 0 0 0 0,0-1 0 0 0,0 1 0 0 0,0 0 0 0 0,-1 0 9 0 0,-1 0 10 0 0,0 0 0 0 0,1 0 0 0 0,-1 1 0 0 0,0-1-1 0 0,0 0 1 0 0,1 1 0 0 0,-1 0 0 0 0,0 0-1 0 0,1 0 1 0 0,-1 0 0 0 0,1 0 0 0 0,-1 0 0 0 0,1 1-1 0 0,-1-1 1 0 0,1 1 0 0 0,0-1 0 0 0,0 1-1 0 0,0 0 1 0 0,0 0 0 0 0,0 0 0 0 0,0 0 0 0 0,0 1-1 0 0,1-1 1 0 0,-1 0 0 0 0,1 1 0 0 0,0-1-1 0 0,-1 2-9 0 0,1-3 17 0 0,0 1 0 0 0,0-1-1 0 0,0 1 1 0 0,0-1-1 0 0,0 1 1 0 0,0-1-1 0 0,0 1 1 0 0,-1-1 0 0 0,1 0-1 0 0,-1 1-16 0 0,0-1 22 0 0,1 0 1 0 0,0 0-1 0 0,0 0 0 0 0,0 0 0 0 0,0 0 1 0 0,0 0-1 0 0,0 0 0 0 0,0 0 0 0 0,0 1 0 0 0,1-1 1 0 0,-1 0-1 0 0,0 0 0 0 0,1 1 0 0 0,-1-1 1 0 0,1 1-1 0 0,-1-1-22 0 0,3 30 480 0 0,-2-29-455 0 0,-1 1 22 0 0,1-1 1 0 0,-1 1 0 0 0,1 0 0 0 0,0 0 0 0 0,0 0 0 0 0,0-1 0 0 0,0 1-1 0 0,0 0 1 0 0,1 0 0 0 0,-1-1 0 0 0,1 1 0 0 0,0 0 0 0 0,0 0 0 0 0,0-1-1 0 0,1 3-47 0 0,46 90 944 0 0,-43-88-809 0 0,1 0 1 0 0,0 0-1 0 0,0-1 0 0 0,0 0 0 0 0,1 0 0 0 0,-1 0 0 0 0,1-1 0 0 0,1 0 0 0 0,3 2-135 0 0,-4-3 94 0 0,-1 0-1 0 0,1-1 1 0 0,0 0-1 0 0,0 0 0 0 0,0 0 1 0 0,1-1-1 0 0,-1 0 1 0 0,7 1-94 0 0,-10-3 39 0 0,1 1 0 0 0,-1-1 0 0 0,1 0 0 0 0,-1 0 0 0 0,0-1 0 0 0,1 1 0 0 0,-1-1-1 0 0,1 0 1 0 0,-1 0 0 0 0,0 0 0 0 0,0-1 0 0 0,1 0 0 0 0,-1 1 0 0 0,0-1 0 0 0,2-3-39 0 0,8-5 31 0 0,-1 0-1 0 0,-1-1 1 0 0,0-1-1 0 0,-1 0 1 0 0,0 0-1 0 0,-1-2 1 0 0,0 0-31 0 0,-4 7 12 0 0,24-27 7 0 0,-21 24-111 0 0,0 0 0 0 0,0-1-1 0 0,7-11 93 0 0,0-13-1398 0 0,1 0-504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10568 0 0,'0'0'464'0'0,"0"0"104"0"0,0 0-456 0 0,0 0-112 0 0,0 0 0 0 0,0 0 0 0 0,0 0 0 0 0,0 0 0 0 0,3 13 0 0 0,-3-13-4696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343 140 9184 0 0,'0'-9'830'0'0,"0"3"-586"0"0,-1-1 1 0 0,0 1-1 0 0,0 0 0 0 0,-1 0 0 0 0,0 0 0 0 0,0 0 0 0 0,0 0 0 0 0,-1 0 0 0 0,0 0 0 0 0,0 1 1 0 0,0-1-1 0 0,-1 1 0 0 0,1 0 0 0 0,-1 0 0 0 0,-1 0 0 0 0,1 1 0 0 0,-1-1 0 0 0,0 1 1 0 0,0 0-1 0 0,0 0 0 0 0,0 1 0 0 0,-2-1-244 0 0,3 2 182 0 0,0 0 1 0 0,0 1 0 0 0,0 0-1 0 0,0-1 1 0 0,-1 1 0 0 0,1 1-1 0 0,0-1 1 0 0,0 1-1 0 0,-1-1 1 0 0,1 1 0 0 0,0 1-1 0 0,-1-1 1 0 0,1 1-1 0 0,0-1 1 0 0,-1 1 0 0 0,1 0-1 0 0,0 1 1 0 0,0-1-1 0 0,0 1 1 0 0,-1 0-183 0 0,0 1 130 0 0,-1 0 0 0 0,1 0 0 0 0,0 1 1 0 0,0-1-1 0 0,0 1 0 0 0,1 1 0 0 0,-1-1 0 0 0,1 0 0 0 0,0 1 0 0 0,0 0 0 0 0,0 0 1 0 0,1 0-1 0 0,-2 4-130 0 0,1 0 79 0 0,-1 0 1 0 0,1 1-1 0 0,1 0 1 0 0,0 0-1 0 0,-1 8-79 0 0,3-14 7 0 0,0 1 0 0 0,0 0 0 0 0,1 0 0 0 0,0 0 0 0 0,0 0-1 0 0,0 0 1 0 0,1 0 0 0 0,0 0 0 0 0,0-1 0 0 0,0 1 0 0 0,0 0 0 0 0,1 0-1 0 0,0 0-6 0 0,6 16 0 0 0,-7-17 0 0 0,0 0 0 0 0,1 0 0 0 0,-1 0 0 0 0,1-1 0 0 0,0 1 0 0 0,0-1 0 0 0,0 1 0 0 0,1-1 0 0 0,1 2 0 0 0,3 4 0 0 0,1-1 0 0 0,1 0 0 0 0,-1-1 0 0 0,1 0 0 0 0,0-1 0 0 0,1 1 0 0 0,-1-2 0 0 0,1 1 0 0 0,1-1 0 0 0,1 0 0 0 0,30 15-55 0 0,-32-14-3 0 0,1 0 0 0 0,0-1 0 0 0,8 2 58 0 0,-15-7-9 0 0,-1 1 9 0 0,4 12-66 0 0,-2-1 52 0 0,-3-8 8 0 0,0-1 1 0 0,-1 1-1 0 0,1 0 1 0 0,-1-1-1 0 0,0 1 1 0 0,0 0-1 0 0,0 0 1 0 0,-1 0-1 0 0,1 2 6 0 0,-2 12 0 0 0,1 15 0 0 0,0-20 0 0 0,0 0 0 0 0,-1 0 0 0 0,0 0 0 0 0,-1-1 0 0 0,-1 1 0 0 0,-3 12 0 0 0,2-13 2 0 0,0-1 1 0 0,-1 1-1 0 0,0-1 0 0 0,-1 0 0 0 0,0-1 0 0 0,-1 1 0 0 0,0-1 0 0 0,-8 8-2 0 0,0-2 63 0 0,-1-1 0 0 0,0 0 1 0 0,-1-1-1 0 0,-11 6-63 0 0,19-14 16 0 0,0 0 0 0 0,0-1 0 0 0,-1 0 0 0 0,1 0 0 0 0,-1-1 0 0 0,0 0 0 0 0,-1-1 1 0 0,1 0-1 0 0,-1-1 0 0 0,1 0 0 0 0,-1-1 0 0 0,-7 1-16 0 0,17-2 13 0 0,-1 0 0 0 0,0 0-1 0 0,0 0 1 0 0,0 0 0 0 0,0 0 0 0 0,0 0-1 0 0,0-1 1 0 0,0 1 0 0 0,1-1 0 0 0,-1 1 0 0 0,0-1-1 0 0,0 0 1 0 0,1 1 0 0 0,-1-1 0 0 0,0 0-1 0 0,1 0 1 0 0,-1 0 0 0 0,1 0 0 0 0,-1-1 0 0 0,1 1-1 0 0,-1 0 1 0 0,1-1 0 0 0,0 1 0 0 0,0-1-1 0 0,0 1 1 0 0,0-1 0 0 0,0 1 0 0 0,0-1 0 0 0,0 0-1 0 0,0 0 1 0 0,1 1 0 0 0,-1-1 0 0 0,1 0 0 0 0,-1 0-1 0 0,1 0 1 0 0,0 0 0 0 0,0 0 0 0 0,-1 1-1 0 0,1-1 1 0 0,1-1-13 0 0,-1-9-258 0 0,2 1 0 0 0,0-1-1 0 0,0 1 1 0 0,1 0 0 0 0,0-1-1 0 0,2-1 259 0 0,-4 10-154 0 0,9-24-1225 0 0,2 0-56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11888 0 0,'0'0'266'0'0,"0"0"44"0"0,0 0 14 0 0,0 0-31 0 0,-1 2-193 0 0,-11 31 173 0 0,10-27-118 0 0,0 1 0 0 0,1-1 0 0 0,-1 0 0 0 0,1 1 0 0 0,0 1-155 0 0,-3 18 575 0 0,-1-6 249 0 0,1 1 1 0 0,1 3-825 0 0,-7 35 970 0 0,-3 23-75 0 0,-1-22-432 0 0,4-12 26 0 0,-11 30-489 0 0,15-48 88 0 0,5-25-24 0 0,1 0 1 0 0,-1 0-1 0 0,0 0 0 0 0,-1 0 0 0 0,1 0 0 0 0,-1 0 0 0 0,-2 3-64 0 0,3-6 184 0 0,1-2-4 0 0,0 0-17 0 0,0 0-10 0 0,2-2-1 0 0,21-17 197 0 0,-11 11-267 0 0,0-2 0 0 0,-1 0 0 0 0,0 0 0 0 0,-1-1-1 0 0,0 0 1 0 0,2-4-82 0 0,-3 1 36 0 0,8-13 39 0 0,2 0 0 0 0,0 1 0 0 0,1 1 0 0 0,15-12-75 0 0,-22 24 124 0 0,-1 0 0 0 0,4-7-124 0 0,-8 10-11 0 0,0 0-1 0 0,1 1 1 0 0,0 0 0 0 0,8-6 11 0 0,3-3-550 0 0,-18 15 305 0 0,0 1 0 0 0,0-1 0 0 0,1 1 0 0 0,-1 0 0 0 0,1 0 1 0 0,0 0-1 0 0,0 0 0 0 0,2-1 245 0 0,-3 2-1324 0 0,-2 1-55 0 0,0 0-11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7832 0 0,'0'0'602'0'0,"0"0"-147"0"0,0 2 853 0 0,1 2-581 0 0,1-1 0 0 0,-1 0-1 0 0,1 1 1 0 0,-1-1 0 0 0,1 0 0 0 0,0 0 0 0 0,0 0 0 0 0,1 1-727 0 0,-2-3 55 0 0,0 1 1 0 0,1 0-1 0 0,-1 0 1 0 0,0 0-1 0 0,0 0 1 0 0,0 0-1 0 0,0 0 1 0 0,0 1-56 0 0,-1-1 90 0 0,1 0 0 0 0,0 0 1 0 0,0-1-1 0 0,0 1 0 0 0,0 0 0 0 0,0 0 1 0 0,0-1-1 0 0,0 1 0 0 0,0-1 1 0 0,1 1-1 0 0,0 0-90 0 0,38 37 1586 0 0,-37-37-1578 0 0,0 0-1 0 0,0 0 0 0 0,0-1 0 0 0,0 1 0 0 0,0-1 0 0 0,0 0 1 0 0,0 0-1 0 0,1 0 0 0 0,-1 0 0 0 0,0 0 0 0 0,1-1 0 0 0,-1 0 1 0 0,1 1-1 0 0,-1-1 0 0 0,1-1 0 0 0,-1 1 0 0 0,0 0 0 0 0,1-1 1 0 0,-1 0-1 0 0,0 0 0 0 0,1 0 0 0 0,1-1-7 0 0,0 0-15 0 0,0 0 0 0 0,0 0 0 0 0,0 0 1 0 0,-1-1-1 0 0,1 0 0 0 0,-1 0 0 0 0,0 0 0 0 0,1-1 0 0 0,-2 0 0 0 0,1 1 0 0 0,0-1 1 0 0,-1 0-1 0 0,1-1 0 0 0,1-3 15 0 0,7-11-451 0 0,-1-2-1 0 0,-1 1 1 0 0,-1-1 0 0 0,-1-1 0 0 0,-1 0-1 0 0,0 0 1 0 0,-1-7 451 0 0,-5 26-14 0 0,-1 1 0 0 0,0-1 0 0 0,0 0 0 0 0,0 0-1 0 0,-1 0 1 0 0,1 0 0 0 0,0 0 0 0 0,-1 0 0 0 0,0 1 0 0 0,0-1-1 0 0,0 0 1 0 0,0 0 0 0 0,0 1 0 0 0,-1-1 0 0 0,1 1 0 0 0,-1-1-1 0 0,0 0 15 0 0,-1-2 159 0 0,1 5-130 0 0,0 1 1 0 0,1-1 0 0 0,-1 1-1 0 0,1 0 1 0 0,-1 0 0 0 0,1 0 0 0 0,-1-1-1 0 0,1 1 1 0 0,0 1 0 0 0,-1-1 0 0 0,1 0-1 0 0,0 0-29 0 0,1-1 13 0 0,-18 23 526 0 0,6-6-110 0 0,10-14-357 0 0,0 1 0 0 0,1-1 0 0 0,-1 1 0 0 0,1-1 0 0 0,0 1 0 0 0,0 0 0 0 0,0-1 0 0 0,0 1-1 0 0,1 0 1 0 0,-1 1-72 0 0,-4 20 367 0 0,2-15-219 0 0,1 0 0 0 0,0-1-1 0 0,1 1 1 0 0,-1 0-1 0 0,2 0 1 0 0,0 0 0 0 0,0 0-1 0 0,0-1 1 0 0,1 1-1 0 0,1 0 1 0 0,0 0-1 0 0,0 0 1 0 0,1 0-148 0 0,-2-7 23 0 0,0 2-3 0 0,10 6 70 0 0,-9-9-88 0 0,-1-1 0 0 0,1 0 0 0 0,-1 1 0 0 0,1-1-1 0 0,-1 0 1 0 0,1 0 0 0 0,0 0 0 0 0,-1 0 0 0 0,1-1-1 0 0,0 1 1 0 0,0 0 0 0 0,0-1 0 0 0,0 1 0 0 0,0-1 0 0 0,0 0-1 0 0,-1 1 1 0 0,1-1 0 0 0,0 0 0 0 0,0 0 0 0 0,0 0-1 0 0,0-1 1 0 0,0 1 0 0 0,0 0 0 0 0,0-1 0 0 0,0 1-1 0 0,0-1 1 0 0,0 0 0 0 0,1 0-2 0 0,0 0 21 0 0,9-4-27 0 0,-1-1 0 0 0,0 0 0 0 0,0 0 0 0 0,-1-1 0 0 0,5-5 6 0 0,-2 3-257 0 0,0 0-1 0 0,11-5 258 0 0,-15 8-219 0 0,6-2-530 0 0,-11 20 682 0 0,-3-10 72 0 0,1-1 0 0 0,-1 1 0 0 0,0 0 0 0 0,0-1 0 0 0,0 1 0 0 0,0 0 0 0 0,0-1 0 0 0,0 1-1 0 0,-1 0 1 0 0,1 0 0 0 0,0 0 0 0 0,-1 0 0 0 0,0 0 0 0 0,1 0 0 0 0,-1 0 0 0 0,0 0 0 0 0,0 0-1 0 0,0 0 1 0 0,0 0 0 0 0,0 0 0 0 0,-1 0 0 0 0,1 0 0 0 0,-1 0 0 0 0,1 0 0 0 0,-1 0 0 0 0,1-1-1 0 0,-1 1-4 0 0,-34 85 1128 0 0,33-78-1151 0 0,-2 5-102 0 0,0-9-3468 0 0,4-5 2459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1840 0 0,'0'0'341'0'0,"0"0"763"0"0,0 0 336 0 0,2 1 61 0 0,-1-1-1371 0 0,-1 1-1 0 0,1 0 1 0 0,0-1-1 0 0,-1 1 0 0 0,1 0 1 0 0,0-1-1 0 0,-1 1 0 0 0,1 0 1 0 0,-1 0-1 0 0,1 0 0 0 0,-1 0 1 0 0,0-1-1 0 0,1 1 0 0 0,-1 0 1 0 0,0 0-1 0 0,0 0 1 0 0,0 0-1 0 0,1 0 0 0 0,-1 0 1 0 0,0 0-1 0 0,0 0 0 0 0,0 0 1 0 0,-1 0-130 0 0,-4 27 2041 0 0,1-10-1012 0 0,0 10 1463 0 0,-7 20-2492 0 0,5-20 670 0 0,-20 108 3257 0 0,6 11-3927 0 0,15-108 364 0 0,-12 158 718 0 0,4-17-532 0 0,3-81-428 0 0,-7 52-10 0 0,15-124-110 0 0,1-22-31 0 0,1 0-1 0 0,0 0 1 0 0,-1 0 0 0 0,0 0-1 0 0,0 0 1 0 0,0 0-1 0 0,-1 0 1 0 0,1-1 0 0 0,-3 4 29 0 0,2-5-29 0 0,1-1-24 0 0,0-1-1 0 0,1 0 1 0 0,-1 1-1 0 0,0-1 0 0 0,1 1 1 0 0,-1-1-1 0 0,1 1 1 0 0,-1-1-1 0 0,1 1 1 0 0,-1 1 53 0 0,1-1-488 0 0,0-2-827 0 0,0 0-3383 0 0,0 0-1446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9760 0 0,'0'0'446'0'0,"0"0"-10"0"0,3 0-280 0 0,11-1 118 0 0,0-1 0 0 0,0 0-1 0 0,10-3-273 0 0,-6 1 1130 0 0,1 1 1 0 0,3 0-1131 0 0,-6 0 546 0 0,0 1 1 0 0,-1-2-1 0 0,0 0 1 0 0,7-4-547 0 0,24-6 821 0 0,68-10-46 0 0,-105 22-939 0 0,1-1 1 0 0,-1 2-1 0 0,1-1 0 0 0,2 1 164 0 0,14-1-352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10424 0 0,'1'1'45'0'0,"-1"0"0"0"0,0 0 1 0 0,0-1-1 0 0,1 1 0 0 0,-1 0 1 0 0,0-1-1 0 0,1 1 0 0 0,-1 0 1 0 0,1 0-1 0 0,-1-1 0 0 0,1 1 1 0 0,-1-1-1 0 0,1 1 0 0 0,0-1 1 0 0,-1 1-1 0 0,1-1 0 0 0,0 1 1 0 0,-1-1-1 0 0,1 1 0 0 0,0-1 1 0 0,0 0-1 0 0,-1 1 0 0 0,1-1 1 0 0,0 0-1 0 0,0 0 0 0 0,-1 1 1 0 0,1-1-1 0 0,1 0-45 0 0,-2 0 731 0 0,0 1-626 0 0,0-1 0 0 0,0 1 1 0 0,0-1-1 0 0,0 1 0 0 0,0 0 1 0 0,0-1-1 0 0,0 1 0 0 0,0 0 1 0 0,0-1-1 0 0,0 1 0 0 0,1-1 1 0 0,-1 1-1 0 0,0 0 0 0 0,0-1 1 0 0,1 1-1 0 0,-1-1 0 0 0,0 1 1 0 0,0-1-1 0 0,1 1 0 0 0,-1-1 1 0 0,1 1-1 0 0,-1-1 0 0 0,0 1 1 0 0,1-1-1 0 0,-1 1 0 0 0,1-1 1 0 0,-1 0-1 0 0,1 1 0 0 0,-1-1 1 0 0,1 0-1 0 0,0 1 0 0 0,-1-1 1 0 0,1 0-1 0 0,-1 0 0 0 0,1 0 1 0 0,0 0-1 0 0,-1 1 0 0 0,1-1 1 0 0,-1 0-1 0 0,1 0 0 0 0,0 0 1 0 0,-1 0-1 0 0,1 0 0 0 0,0 0 1 0 0,-1-1-1 0 0,1 1 0 0 0,-1 0 0 0 0,1 0 1 0 0,0 0-1 0 0,0-1-105 0 0,2 0 143 0 0,0 0-1 0 0,0 0 1 0 0,0-1 0 0 0,0 1-1 0 0,0-1 1 0 0,0 0 0 0 0,0 0-1 0 0,1-2-142 0 0,17-14 605 0 0,-13 12-487 0 0,-1-1 1 0 0,0 1-1 0 0,0-1 0 0 0,-1 0 0 0 0,1-2-118 0 0,18-22 215 0 0,-13 17-100 0 0,-1-1 1 0 0,4-7-116 0 0,0-4 51 0 0,-2 0-1 0 0,-1 0 1 0 0,-1-1 0 0 0,-1-1 0 0 0,-1 0 0 0 0,4-28-51 0 0,-11 47 15 0 0,0-1 0 0 0,-1 0 0 0 0,0 0 0 0 0,-1-1-1 0 0,0 1 1 0 0,0 0 0 0 0,-1 0 0 0 0,0 0 0 0 0,-1 0 0 0 0,0 1 0 0 0,-1-1 0 0 0,-3-8-15 0 0,3 13 23 0 0,1 1 1 0 0,-1 0-1 0 0,-1 0 1 0 0,1 1-1 0 0,0-1 1 0 0,-2 0-24 0 0,-3-4 76 0 0,6 6-53 0 0,0 0 1 0 0,0 1-1 0 0,0-1 1 0 0,0 1-1 0 0,-1 0 1 0 0,1 0-1 0 0,-1 0 1 0 0,1 0-1 0 0,-1 0 1 0 0,1 0-1 0 0,-1 1 1 0 0,0-1-1 0 0,1 1 1 0 0,-1 0-1 0 0,0 0 1 0 0,1 0-1 0 0,-1 0 0 0 0,0 0 1 0 0,1 0-1 0 0,-1 1 1 0 0,0-1-1 0 0,1 1 1 0 0,-1 0-1 0 0,1 0 1 0 0,-1 0-24 0 0,-2 1 30 0 0,0-1 1 0 0,0 2-1 0 0,0-1 0 0 0,0 0 1 0 0,0 1-1 0 0,1 0 1 0 0,-1 0-1 0 0,1 1 0 0 0,0-1 1 0 0,0 1-1 0 0,-3 3-30 0 0,1 2 9 0 0,0 1 0 0 0,0 0-1 0 0,1-1 1 0 0,1 2 0 0 0,-1-1 0 0 0,2 0-1 0 0,-1 1 1 0 0,2 0 0 0 0,-1-1-1 0 0,1 2-8 0 0,-2 20-3 0 0,2 0-1 0 0,1 28 4 0 0,-1-18 0 0 0,1-23 0 0 0,1 1 0 0 0,1-1 0 0 0,0 3 0 0 0,2-2 0 0 0,0-1 0 0 0,1 1 0 0 0,2-1 0 0 0,0 0 0 0 0,0 0 0 0 0,6 10 0 0 0,-7-22 0 0 0,0 1 0 0 0,0-1 0 0 0,1 0 0 0 0,0 0 0 0 0,0 0 0 0 0,1-1 0 0 0,3 2 0 0 0,-3 0 0 0 0,-4-6-6 0 0,1 1 1 0 0,-1-1-1 0 0,0 0 0 0 0,1 0 0 0 0,0 0 0 0 0,-1-1 0 0 0,1 1 0 0 0,0-1 1 0 0,0 0-1 0 0,0 0 0 0 0,0 0 0 0 0,0 0 0 0 0,0-1 0 0 0,0 1 1 0 0,0-1-1 0 0,0 0 0 0 0,0 0 0 0 0,0-1 0 0 0,0 1 0 0 0,0-1 0 0 0,0 0 1 0 0,2-1 5 0 0,11-3-17 0 0,0-1 1 0 0,-1-1 0 0 0,0-1 0 0 0,8-4 16 0 0,-17 8 33 0 0,-4 3-39 0 0,10-6-46 0 0,0 0 0 0 0,14-4 52 0 0,-24 10 5 0 0,1 0 0 0 0,-1 0 0 0 0,1 0 0 0 0,0 1 0 0 0,-1-1 0 0 0,1 1 0 0 0,-1 0 0 0 0,1 0 0 0 0,0 0 0 0 0,-1 0 0 0 0,1 1 0 0 0,-1-1 0 0 0,1 1 0 0 0,1 1-5 0 0,13 2 0 0 0,-15-4 0 0 0,-1 0 0 0 0,0 1 0 0 0,1-1 0 0 0,-1 1 0 0 0,0 0 0 0 0,0-1 0 0 0,0 1 0 0 0,0 0 0 0 0,0 0 0 0 0,0 0 0 0 0,0 1 0 0 0,0-1 0 0 0,1 1 0 0 0,1 1 10 0 0,0 0 0 0 0,0-1 0 0 0,1 1 0 0 0,-1-1 0 0 0,1 0 0 0 0,1 1-10 0 0,15 7 4 0 0,-5-1-308 0 0,-2 1-1 0 0,1 0 1 0 0,10 10 304 0 0,-24-18 95 0 0,-1-2 127 0 0,-9-16 286 0 0,-27-44-325 0 0,24 36-72 0 0,8 17-55 0 0,0 1 0 0 0,0-1 0 0 0,1-1 1 0 0,1 1-1 0 0,-1 0 0 0 0,1-1 0 0 0,0 1 1 0 0,0-1-1 0 0,1 1 0 0 0,0-7-56 0 0,1 7-21 0 0,0 0 0 0 0,0 0 1 0 0,1 0-1 0 0,0 0 0 0 0,0 1 0 0 0,1-1 0 0 0,0 0 0 0 0,0 0 0 0 0,1 1 0 0 0,0 0 0 0 0,0-1 0 0 0,0 1 0 0 0,1 0 0 0 0,-1 0 1 0 0,2 1-1 0 0,3-5 21 0 0,-1 3-706 0 0,0 0 0 0 0,1 1-1 0 0,0 0 1 0 0,0 0 0 0 0,0 1 0 0 0,1 0 0 0 0,0 1 0 0 0,0-1 0 0 0,1 1 706 0 0,4-1-1814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2304 0 0,'2'-3'63'0'0,"0"-1"0"0"0,-1 1 0 0 0,1-1 1 0 0,-1 0-1 0 0,0 1 0 0 0,1-3-63 0 0,0-14 3430 0 0,-1 11 586 0 0,3 14 281 0 0,1 19-1748 0 0,-8 21-1252 0 0,2-29-1114 0 0,0-1 1 0 0,1 0-1 0 0,1 8-183 0 0,0-11 60 0 0,0-5-23 0 0,0-1 0 0 0,-1 1 0 0 0,0-1 0 0 0,0 4-37 0 0,-1 3 40 0 0,1 0 1 0 0,0 1-1 0 0,1-1 1 0 0,0 0-1 0 0,1 1 0 0 0,1-1 1 0 0,0 0-1 0 0,1 0 1 0 0,0-1-1 0 0,1 2-40 0 0,8 9 181 0 0,-13-22-93 0 0,2-1 0 0 0,2 0-68 0 0,0 0-1 0 0,0-1 0 0 0,-1 1 0 0 0,1-1 0 0 0,-1 0 0 0 0,1 0 0 0 0,0 0 0 0 0,-1-1 1 0 0,0 1-1 0 0,1-1 0 0 0,-1 0 0 0 0,0 0 0 0 0,0 0 0 0 0,0 0 0 0 0,0 0 0 0 0,0-1 1 0 0,-1 1-1 0 0,1-1 0 0 0,-1 0 0 0 0,1 0 0 0 0,-1 0 0 0 0,0 0 0 0 0,0 0-19 0 0,22-33 5 0 0,2-4-390 0 0,18-35 385 0 0,-17 30 98 0 0,-24 42-97 0 0,0-1 1 0 0,1 1-1 0 0,0 0 1 0 0,-1 0-1 0 0,1 0 1 0 0,1 0-1 0 0,-1 1-1 0 0,5-2 0 0 0,-8 4 4 0 0,-1 0-1 0 0,1 0 0 0 0,0 0 0 0 0,0 0 1 0 0,-1 0-1 0 0,1 0 0 0 0,0 0 0 0 0,0 0 1 0 0,-1 0-1 0 0,1 0 0 0 0,0 1 0 0 0,0-1 1 0 0,-1 0-1 0 0,1 0 0 0 0,0 1 0 0 0,0-1 1 0 0,-1 1-1 0 0,1-1 0 0 0,-1 0 0 0 0,1 1 1 0 0,0-1-1 0 0,-1 1 0 0 0,1 0 0 0 0,-1-1 1 0 0,1 1-1 0 0,-1-1 0 0 0,1 1 0 0 0,-1 0 1 0 0,0-1-1 0 0,1 1 0 0 0,-1 0 0 0 0,1 0-3 0 0,-1 1 8 0 0,23 45 279 0 0,-19-38-219 0 0,0 1 1 0 0,0-1-1 0 0,-1 1 0 0 0,1 7-68 0 0,8 21 134 0 0,-4-17-124 0 0,-7-14 0 0 0,2-1 1 0 0,-1 0-1 0 0,0 0 0 0 0,1 0 1 0 0,1 0-1 0 0,-1 0 0 0 0,3 3-10 0 0,-2-5 10 0 0,0-1 0 0 0,0 0 0 0 0,1 0 0 0 0,-1 0 0 0 0,1-1-1 0 0,0 1 1 0 0,-1-1 0 0 0,1 0 0 0 0,0-1 0 0 0,0 1 0 0 0,1-1 0 0 0,-1 0-1 0 0,1 0-9 0 0,-3-1 0 0 0,0 0 0 0 0,1 0 0 0 0,-1 0 0 0 0,0-1 0 0 0,0 1-1 0 0,1-1 1 0 0,-1 0 0 0 0,0 0 0 0 0,0 0 0 0 0,0-1-1 0 0,0 1 1 0 0,0-1 0 0 0,0 1 0 0 0,0-1 0 0 0,2-2 0 0 0,6-5-70 0 0,0-1 1 0 0,0 0-1 0 0,1-3 70 0 0,15-13-195 0 0,22-23-124 0 0,-30 30-74 0 0,0 1 1 0 0,4-2 392 0 0,26-27-178 0 0,-31 31 178 0 0,-9 12 23 0 0,-7 4 8 0 0,0 0 0 0 0,0 0 0 0 0,0 0 0 0 0,0 0-1 0 0,0 0 1 0 0,0 0 0 0 0,0 1 0 0 0,-1-1 0 0 0,1 0 0 0 0,0 1 0 0 0,0 0 0 0 0,0-1-1 0 0,-1 1 1 0 0,1 0 0 0 0,0 0 0 0 0,-1 0 0 0 0,1 0 0 0 0,-1 0 0 0 0,1 1 0 0 0,-1-1-1 0 0,1 0 1 0 0,-1 1 0 0 0,0-1 0 0 0,0 1 0 0 0,0-1 0 0 0,0 1 0 0 0,0 0 0 0 0,0-1-1 0 0,0 1 1 0 0,0 0 0 0 0,0 1-31 0 0,2 5 71 0 0,0 0 0 0 0,-1 0 1 0 0,0 1-1 0 0,0-1 0 0 0,-1 1 0 0 0,1 2-71 0 0,0 6 68 0 0,2 1 1 0 0,0-1-1 0 0,1 0 0 0 0,5 10-68 0 0,-4-10-2 0 0,-5-12 11 0 0,0 0 1 0 0,1-1-1 0 0,0 1 1 0 0,0-1-1 0 0,0 0 1 0 0,0 1-1 0 0,3 2-9 0 0,5 5 0 0 0,-6-10-6 0 0,-1-1-6 0 0,28 11-2176 0 0,-21-11 1066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10592 0 0,'-1'-1'818'0'0,"-11"-25"208"0"0,11 22 109 0 0,0 1 0 0 0,0-1 0 0 0,0 0 0 0 0,0 1 0 0 0,1-1 0 0 0,0-1-1135 0 0,0 3 369 0 0,0 2-75 0 0,0 0-81 0 0,0 0-438 0 0,0 0-862 0 0,4 4-1846 0 0,5 4 1416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1840 0 0,'0'0'415'0'0,"0"0"1067"0"0,0 0 463 0 0,0 0 95 0 0,0 0-129 0 0,0 0-630 0 0,0 0-274 0 0,0 0-58 0 0,0 0-67 0 0,0 2-238 0 0,-5 42 1155 0 0,1-16-1260 0 0,-14 103 1126 0 0,7-43-878 0 0,-3 20-222 0 0,9 18-387 0 0,5-125-248 0 0,0-1 2 0 0,0 0-158 0 0,1-1-684 0 0,15-15-2449 0 0,-12 5-2353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 1376 0 0,'-15'0'65'0'0,"14"0"-96"0"0,0 0-1 0 0,0 0 0 0 0,0 0 0 0 0,1-1 1 0 0,-1 1-1 0 0,0 0 0 0 0,0 0 1 0 0,1-1-1 0 0,-1 1 0 0 0,0 0 0 0 0,0-1 1 0 0,1 1-1 0 0,-1-1 0 0 0,0 1 0 0 0,1-1 1 0 0,-1 1-1 0 0,1-1 0 0 0,-1 0 32 0 0,-3-3 3115 0 0,-1 1 6133 0 0,0 2-7616 0 0,8 2 767 0 0,15 8 240 0 0,-16-7-2578 0 0,1-1-1 0 0,-1 1 1 0 0,1-1-1 0 0,0 0 0 0 0,0 1 1 0 0,2-1-61 0 0,16 9 220 0 0,69 49 187 0 0,-76-50-396 0 0,-9-6-5 0 0,-1 0 1 0 0,0 0 0 0 0,1 0-1 0 0,-1 1 1 0 0,-1-1-1 0 0,1 1 1 0 0,0 0 0 0 0,2 4-7 0 0,-3-2 8 0 0,-1-3-10 0 0,0-1 0 0 0,-1 1 0 0 0,1-1 0 0 0,0 0 0 0 0,0 1 0 0 0,0-1 0 0 0,0 0 0 0 0,1 0 2 0 0,15 12-244 0 0,-12-12-4280 0 0,-6-2-1481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13392 0 0,'0'0'612'0'0,"0"0"-15"0"0,1 2-292 0 0,1 3-9 0 0,0 1-1 0 0,0 0 0 0 0,-1 0 1 0 0,0-1-1 0 0,0 1 0 0 0,-1 0 1 0 0,0 0-1 0 0,0 0 0 0 0,0 1-295 0 0,-8 58 1462 0 0,1-11-698 0 0,-2 20-57 0 0,4-41-101 0 0,1 12-606 0 0,0 42 504 0 0,4 0 0 0 0,4 3-504 0 0,-3-78 0 0 0,3 19 0 0 0,-4-22-28 0 0,0-7-126 0 0,0-2-89 0 0,0 0-21 0 0,0 0-77 0 0,0 0-298 0 0,0 0-128 0 0,0-3-29 0 0,-4-25-1821 0 0,0 13 667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2304 0 0,'0'0'101'0'0,"0"0"458"0"0,1 1 1836 0 0,0 1-1621 0 0,0 0 117 0 0,0 0 0 0 0,0 0 0 0 0,0-1 0 0 0,1 1 1 0 0,-1-1-1 0 0,0 1 0 0 0,1-1 0 0 0,-1 1 0 0 0,2 0-891 0 0,12 3 2127 0 0,59 5 158 0 0,61 6-788 0 0,-97-11-1366 0 0,-20-3-110 0 0,0 1 1 0 0,0-2-1 0 0,0-1 1 0 0,0 0-1 0 0,0-1 1 0 0,0-1-1 0 0,8-2-21 0 0,3-4 70 0 0,-1 0-1 0 0,0-2 0 0 0,0-1 1 0 0,-1-2-1 0 0,-1 0 0 0 0,0-2 1 0 0,14-10-70 0 0,-35 20 27 0 0,1 0 0 0 0,-1-1 0 0 0,0 1 0 0 0,0-1 0 0 0,-1 0 0 0 0,3-4-27 0 0,4-6 104 0 0,-10 14-94 0 0,0 1 0 0 0,-1-1 0 0 0,1 1-1 0 0,-1 0 1 0 0,1-1 0 0 0,-1 1-1 0 0,1-1 1 0 0,-1 0 0 0 0,0 1 0 0 0,1-1-1 0 0,-1 1 1 0 0,0-1 0 0 0,0 1-1 0 0,0-1 1 0 0,-1 0 0 0 0,1 1 0 0 0,0-1-1 0 0,0 1 1 0 0,-1-1 0 0 0,1 1-1 0 0,-1-1 1 0 0,0 1 0 0 0,1-1 0 0 0,-1 1-1 0 0,0 0 1 0 0,0-1 0 0 0,0 1-1 0 0,0-1-9 0 0,-1-1 67 0 0,-1 0 0 0 0,1 0-1 0 0,-1 0 1 0 0,0 0 0 0 0,0 0-1 0 0,0 0 1 0 0,-1 1 0 0 0,1 0-1 0 0,0-1 1 0 0,-4 0-67 0 0,4 2 4 0 0,-1-1 0 0 0,0 1 0 0 0,1 1 1 0 0,-1-1-1 0 0,0 0 0 0 0,1 1 0 0 0,-1 0 0 0 0,0 0 0 0 0,1 0 0 0 0,-1 0 1 0 0,0 1-1 0 0,0-1 0 0 0,1 1 0 0 0,-1 0 0 0 0,1 0 0 0 0,-1 1 0 0 0,1-1 1 0 0,-1 0-1 0 0,1 1 0 0 0,0 0 0 0 0,-3 2-4 0 0,0-1 17 0 0,1 1 0 0 0,1 0 0 0 0,-1 0 0 0 0,0 0 1 0 0,1 1-1 0 0,0-1 0 0 0,0 1 0 0 0,0 0 0 0 0,1 0 0 0 0,0 0 0 0 0,0 1 0 0 0,0-1 0 0 0,0 2-17 0 0,-8 21-32 0 0,2 1 0 0 0,1 1 0 0 0,0 7 32 0 0,5-23 18 0 0,1 1 0 0 0,1 0 0 0 0,0-1 0 0 0,1 1 0 0 0,1 0 0 0 0,0 0 0 0 0,3 11-18 0 0,-1-5 42 0 0,-2-15-29 0 0,0 0 0 0 0,0 0 0 0 0,0 0 0 0 0,1 0 0 0 0,-1 0 0 0 0,3 3-13 0 0,-1-2 14 0 0,1-1 0 0 0,-1 1 0 0 0,2-1 1 0 0,-1 1-1 0 0,1-1 0 0 0,-1 0 0 0 0,5 3-14 0 0,-6-6 20 0 0,1-1-1 0 0,-1 0 1 0 0,0 0-1 0 0,0 0 0 0 0,1 0 1 0 0,-1-1-1 0 0,1 1 1 0 0,0-1-1 0 0,-1 0 1 0 0,1 0-1 0 0,0 0 1 0 0,0 0-1 0 0,-1-1 0 0 0,1 1 1 0 0,0-1-1 0 0,1 0-19 0 0,7-1 24 0 0,0 0-1 0 0,0-1 0 0 0,0-1 0 0 0,0 1 1 0 0,-1-2-1 0 0,0 0 0 0 0,1 0 1 0 0,-1-1-1 0 0,-1 0 0 0 0,1-1 1 0 0,-1 0-1 0 0,1-1-23 0 0,18-14-12 0 0,-1-1 0 0 0,-1-1 0 0 0,11-12 12 0 0,-29 25-45 0 0,0-1-1 0 0,0 0 1 0 0,5-9 45 0 0,8-10-82 0 0,-6 6 12 0 0,0 0 0 0 0,-2-1 0 0 0,-1-1 1 0 0,6-17 69 0 0,-5 14-27 0 0,0-3-51 0 0,-2 0-1 0 0,6-21 79 0 0,-13 34-3 0 0,-1 0-1 0 0,0-1 0 0 0,-1 0 0 0 0,-2 0 0 0 0,0-5 4 0 0,0 22 1 0 0,-1 1 0 0 0,0-1 1 0 0,-1 0-1 0 0,1 0 0 0 0,0 1 0 0 0,-1-1 0 0 0,0 0 0 0 0,1 0 0 0 0,-1 1 0 0 0,0-1 0 0 0,0 1 0 0 0,-1-1 0 0 0,1 1 0 0 0,0-1 0 0 0,-2 0-1 0 0,2 2 75 0 0,1 1-3 0 0,-1 0-61 0 0,1 0 1 0 0,-1 0-1 0 0,0 0 1 0 0,0 0-1 0 0,0 0 1 0 0,1 0-1 0 0,-1 0 1 0 0,0 1-1 0 0,0-1 1 0 0,0 0-1 0 0,1 0 1 0 0,-1 1-1 0 0,0-1 1 0 0,0 1-1 0 0,1-1 1 0 0,-1 0-1 0 0,0 1 1 0 0,1-1-1 0 0,-1 1 1 0 0,1 0-1 0 0,-1-1 1 0 0,1 1-1 0 0,-1-1 1 0 0,1 1-1 0 0,-1 0-11 0 0,-12 22 59 0 0,9-16-64 0 0,-1 3 12 0 0,1 0 0 0 0,0-1 0 0 0,0 1 1 0 0,1 1-1 0 0,1-1 0 0 0,0 0 0 0 0,0 1 0 0 0,0 3-7 0 0,0 25 148 0 0,1 25-148 0 0,2-36 57 0 0,1 4 49 0 0,1-1 1 0 0,2 0 0 0 0,1 0-1 0 0,1 0 1 0 0,9 21-107 0 0,-13-43 33 0 0,1 0 0 0 0,-1 0 0 0 0,2-1 0 0 0,-1 1 0 0 0,1-1 0 0 0,1 0-1 0 0,-1 0 1 0 0,1-1 0 0 0,5 5-33 0 0,-5-6-5 0 0,0-1 0 0 0,-1 0-1 0 0,2 0 1 0 0,-1 0-1 0 0,1-1 1 0 0,-1 0 0 0 0,1 0-1 0 0,0-1 1 0 0,1 0 0 0 0,-1 0-1 0 0,6 1 6 0 0,-4-2-63 0 0,0 0-1 0 0,1-1 1 0 0,-1 0-1 0 0,0-1 0 0 0,1 0 1 0 0,-1 0-1 0 0,0-1 1 0 0,1 0-1 0 0,-1-1 1 0 0,2-1 63 0 0,5-1-1004 0 0,0-2 0 0 0,0 0 0 0 0,-1-1-1 0 0,0 0 1 0 0,3-3 1004 0 0,4-4-6807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0,'0'0'488'0'0,"0"0"1209"0"0,1 8 2864 0 0,2 5-2460 0 0,-1-5-1378 0 0,0 1-1 0 0,0-1 1 0 0,-1 1 0 0 0,0 0 0 0 0,0 2-723 0 0,-4 76 3801 0 0,3-79-3602 0 0,0 1 0 0 0,0-1 0 0 0,1 1 1 0 0,0-1-1 0 0,0 0 0 0 0,1 0 0 0 0,0 1 0 0 0,0-1 0 0 0,1-1 0 0 0,0 1 0 0 0,0 0 0 0 0,4 4-199 0 0,-7-10 8 0 0,1 0-1 0 0,0-1 1 0 0,0 1-1 0 0,-1-1 0 0 0,1 1 1 0 0,0-1-1 0 0,0 0 0 0 0,0 1 1 0 0,1-1-1 0 0,-1 0 1 0 0,0 0-1 0 0,0 0 0 0 0,1 1 1 0 0,-1-1-1 0 0,0-1 1 0 0,1 1-1 0 0,-1 0 0 0 0,1 0 1 0 0,0 0-1 0 0,-1-1 0 0 0,1 1 1 0 0,-1-1-1 0 0,1 1 1 0 0,0-1-1 0 0,-1 0 0 0 0,3 0-7 0 0,-1 0 22 0 0,0 0-1 0 0,0 0 0 0 0,1 0 1 0 0,-1-1-1 0 0,0 1 0 0 0,0-1 1 0 0,0 0-1 0 0,0 0 1 0 0,0 0-1 0 0,0 0 0 0 0,0-1 1 0 0,0 1-1 0 0,0-1 0 0 0,-1 0 1 0 0,1 1-1 0 0,0-2 0 0 0,-1 1-21 0 0,7-5 71 0 0,0-1 0 0 0,-1-1 0 0 0,7-9-71 0 0,1-4 4 0 0,0-2 0 0 0,11-23-4 0 0,7-11-238 0 0,-31 54 230 0 0,0 0 1 0 0,0 0-1 0 0,1 0 0 0 0,-1 0 1 0 0,1 1-1 0 0,0-1 1 0 0,0 1-1 0 0,0 0 1 0 0,0 0-1 0 0,1 0 1 0 0,-1 1-1 0 0,1 0 0 0 0,0-1 1 0 0,0 2-1 0 0,5-2 8 0 0,-7 3-8 0 0,0 0-1 0 0,0 0 0 0 0,0 0 1 0 0,0 1-1 0 0,0 0 0 0 0,0-1 1 0 0,-1 1-1 0 0,1 0 0 0 0,0 1 1 0 0,0-1-1 0 0,-1 0 0 0 0,1 1 1 0 0,0-1-1 0 0,-1 1 0 0 0,1 0 1 0 0,-1 0-1 0 0,0 0 0 0 0,0 0 1 0 0,0 0-1 0 0,0 1 0 0 0,0-1 1 0 0,0 1 8 0 0,8 15 70 0 0,-1 0 0 0 0,0 1 1 0 0,-2 0-1 0 0,0 1 1 0 0,0 2-71 0 0,-1 0 102 0 0,2 0 0 0 0,0-1 1 0 0,2 0-1 0 0,1 1-102 0 0,3 3-112 0 0,3 6-1645 0 0,-4-12-2679 0 0,2 1-2289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4565 484 8288 0 0,'-24'-10'860'0'0,"9"4"778"0"0,1 1 1 0 0,-12-3-1639 0 0,-7-3 1739 0 0,26 8-1707 0 0,1 1 0 0 0,0 0 0 0 0,-1 0 1 0 0,1 0-1 0 0,-6 0-32 0 0,-44-9 118 0 0,15 2-73 0 0,-194-36 2578 0 0,44 9-51 0 0,114 27-1970 0 0,-1 4 0 0 0,-47 3-602 0 0,4 5 272 0 0,0 6 0 0 0,-5 6-272 0 0,-18-1 157 0 0,29-4-10 0 0,-204 22-19 0 0,263-28-130 0 0,-434 27 228 0 0,280-19-5 0 0,-37 1 104 0 0,181-10-222 0 0,-1 3 1 0 0,2 3-1 0 0,-8 4-103 0 0,41-5 0 0 0,0 2 0 0 0,-21 9 0 0 0,-19 7 0 0 0,15-6-24 0 0,1 3 0 0 0,2 2 0 0 0,0 2 0 0 0,-48 33 24 0 0,5 7-48 0 0,2 4 0 0 0,0 7 48 0 0,24-22 0 0 0,-24 22 0 0 0,69-55 0 0 0,-11 10 0 0 0,2 1 0 0 0,-17 22 0 0 0,28-27 0 0 0,-16 19 0 0 0,-11 21 0 0 0,29-36-16 0 0,2 0-1 0 0,1 2 0 0 0,2 1 1 0 0,-3 13 16 0 0,17-41-4 0 0,-8 19-1 0 0,1 1 0 0 0,2 1 0 0 0,1-1 0 0 0,-3 26 5 0 0,5-18-27 0 0,3 1 0 0 0,1 0 1 0 0,2-1-1 0 0,1 1 0 0 0,3 12 27 0 0,5 1-26 0 0,1 0 0 0 0,6 13 26 0 0,-7-34-3 0 0,1 0 0 0 0,2 0 0 0 0,0-1 0 0 0,9 10 3 0 0,13 23 0 0 0,-6-12 0 0 0,1-1 0 0 0,2-1 0 0 0,10 7 0 0 0,121 145 0 0 0,-151-185 0 0 0,10 12 0 0 0,1-1 0 0 0,9 4 0 0 0,5 7 0 0 0,-2-3 11 0 0,1-2-1 0 0,1-2 1 0 0,11 5-11 0 0,122 73 77 0 0,-106-69-50 0 0,4 1-26 0 0,21 13 52 0 0,-49-25-38 0 0,15 10 19 0 0,2-2-1 0 0,8 1-33 0 0,351 153 32 0 0,-293-141-16 0 0,2-6 0 0 0,64 10-16 0 0,26-3 64 0 0,90 4-64 0 0,59-10 73 0 0,-103-14-63 0 0,-211-23 4 0 0,459 51 79 0 0,2-17-8 0 0,-59-14 54 0 0,-249-13 20 0 0,142 2-166 0 0,39-7 48 0 0,5 0 304 0 0,-353-8-315 0 0,281-4 247 0 0,-227 1-263 0 0,79-6-15 0 0,-47 0 1 0 0,111-13 0 0 0,94-31 57 0 0,-210 28 118 0 0,86-31-175 0 0,-174 46 8 0 0,313-108 64 0 0,-340 118-72 0 0,318-130 36 0 0,-239 93-18 0 0,-2-4 0 0 0,64-46-18 0 0,-21 8 0 0 0,84-58 0 0 0,-125 77 0 0 0,-2-4 0 0 0,-2-2 0 0 0,-3-5 0 0 0,-39 35 0 0 0,15-15 0 0 0,25-37 0 0 0,-59 68 0 0 0,18-24 0 0 0,15-26 0 0 0,-29 39-1 0 0,0 1 8 0 0,-2-1 1 0 0,7-19-8 0 0,32-86 115 0 0,-44 100-67 0 0,-2 0-1 0 0,6-36-47 0 0,-3-4 48 0 0,-4-1 0 0 0,-3-1 0 0 0,-4-77-48 0 0,-4 130 81 0 0,-2 0 0 0 0,-1 0 0 0 0,0 1 0 0 0,-2-1 0 0 0,-1 1 0 0 0,-1 0 0 0 0,-1 0 1 0 0,-1 1-1 0 0,-7-11-81 0 0,-5-5 281 0 0,-19-35-156 0 0,-42-54-125 0 0,18 36 3 0 0,-18-23 58 0 0,-39-36-61 0 0,117 144-2 0 0,-39-44 56 0 0,-3 1 0 0 0,-2 3 0 0 0,-16-11-54 0 0,-14-4 47 0 0,-105-78 34 0 0,139 108-71 0 0,7 6 60 0 0,-40-22-70 0 0,-30-7 80 0 0,-3 5 0 0 0,-2 5 0 0 0,-51-11-80 0 0,-89-15 0 0 0,171 49 0 0 0,-31-8 0 0 0,-35-1 0 0 0,78 18 0 0 0,-63-9 0 0 0,10 8 6 0 0,-37-5 42 0 0,-41 5-48 0 0,113 12 40 0 0,-269-3 54 0 0,218 9-90 0 0,-77 13-4 0 0,-57 12 22 0 0,-154 22 20 0 0,301-33-194 0 0,-65-1 152 0 0,108-14-112 0 0,1-3 0 0 0,-71-11 112 0 0,98 4-196 0 0,-99-12-1064 0 0,120 15-23 0 0,-19 1 1283 0 0,19 1-886 0 0,-32-2-985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35 2304 0 0,'1'-2'167'0'0,"6"-14"359"0"0,2 0 5422 0 0,-8 16-3849 0 0,-1 0-890 0 0,0 0-390 0 0,0 0-78 0 0,0 0-64 0 0,-10 11 201 0 0,2 2-586 0 0,0 0 1 0 0,0 0 0 0 0,1 0-1 0 0,-2 9-292 0 0,-9 15 272 0 0,-133 301 725 0 0,123-277-1058 0 0,-11 13 61 0 0,14-27 8 0 0,20-38 19 0 0,0-1-1 0 0,0 1 1 0 0,-4 3-27 0 0,-20 29 21 0 0,29-40-98 0 0,9-22-488 0 0,48-101-2360 0 0,-43 88 2125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1 152 920 0 0,'13'-19'20'0'0,"0"1"0"0"0,-1-1 0 0 0,0-1 0 0 0,-1-3-20 0 0,2-4 1234 0 0,1 3 4381 0 0,-14 23-3362 0 0,0 1-911 0 0,0 0-402 0 0,0 0-79 0 0,0 0-68 0 0,0 2-209 0 0,0 19 282 0 0,-1-1 0 0 0,-2 16-866 0 0,1-22 212 0 0,1 1 0 0 0,0 0 0 0 0,2 8-212 0 0,-1 21 387 0 0,0-19-150 0 0,0-1 0 0 0,2 0 0 0 0,1 0 0 0 0,3 9-237 0 0,0 8 162 0 0,-2-18 85 0 0,5 22-247 0 0,22 95 271 0 0,-22-103-270 0 0,-5-18 0 0 0,1 0 0 0 0,0-1 0 0 0,2 1 0 0 0,7 14-1 0 0,21 41-1157 0 0,-35-73-18 0 0,1 0-2963 0 0,3 6-1266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11344 0 0,'0'0'521'0'0,"2"0"-12"0"0,23-11-307 0 0,0 3 1030 0 0,-4 0 121 0 0,-13 5-983 0 0,12-2 347 0 0,0 0 0 0 0,1 1 1 0 0,-1 1-1 0 0,1 1 0 0 0,1 0-717 0 0,21 2 186 0 0,10 0-1704 0 0,24 3 1518 0 0,-59-2-946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2304 0 0,'5'16'1573'0'0,"-1"14"2755"0"0,11 18-2984 0 0,-8-28-881 0 0,-4-13-259 0 0,0-1 1 0 0,1 0-1 0 0,0 0 0 0 0,-1-1 1 0 0,2 1-1 0 0,-1-1-204 0 0,-2-3 248 0 0,-2-2-6 0 0,4 7 1086 0 0,-2-9-1214 0 0,-1-1 1 0 0,1 0 0 0 0,-1 0 0 0 0,0 0 0 0 0,1 1 0 0 0,-1-1 0 0 0,-1 0-1 0 0,1 0 1 0 0,0 0 0 0 0,-1-1 0 0 0,0 1 0 0 0,1 0 0 0 0,-1 0 0 0 0,-1-3-115 0 0,0-44 1125 0 0,0 33-784 0 0,0 0 0 0 0,1 0-1 0 0,1 0 1 0 0,0 0 0 0 0,2 0-1 0 0,0 0 1 0 0,1-2-341 0 0,2-3 175 0 0,-5 17-139 0 0,0-1 0 0 0,1 1 0 0 0,-1 0 0 0 0,1 0 0 0 0,1-1 0 0 0,0 0-36 0 0,3-4-24 0 0,-1 1 0 0 0,2 0 0 0 0,0 0 0 0 0,0 1 0 0 0,0 0 0 0 0,8-6 24 0 0,16-9-5375 0 0,-14 14-239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3224 0 0,'0'0'560'0'0,"1"2"1141"0"0,1 0-1182 0 0,-1 0-1 0 0,0 0 1 0 0,0 0-1 0 0,0 0 1 0 0,0 0 0 0 0,0 0-1 0 0,-1 0 1 0 0,1 0-1 0 0,-1 1 1 0 0,1-1 0 0 0,-1 0-1 0 0,0 0 1 0 0,0 3-519 0 0,-2 20 1563 0 0,-3 28 229 0 0,5-49-1569 0 0,0 1 0 0 0,0 0 0 0 0,0-1 0 0 0,0 1 0 0 0,2 3-223 0 0,-2-3 215 0 0,1 0-1 0 0,-1 0 0 0 0,1 1 1 0 0,-1-1-1 0 0,-1 1-214 0 0,-10 97 2356 0 0,-13 37-2356 0 0,21-124 43 0 0,1-4 3 0 0,-1-1 1 0 0,0 1 0 0 0,-1 0-1 0 0,-2 3-46 0 0,6-14 88 0 0,0-1-13 0 0,0 0 10 0 0,4-11-16 0 0,1 3-91 0 0,0 0-1 0 0,0 0 0 0 0,1 1 1 0 0,0 0-1 0 0,0 0 0 0 0,1 1 1 0 0,0 0-1 0 0,0 0 0 0 0,1 0 1 0 0,-1 1-1 0 0,1 0 0 0 0,0 1 1 0 0,1-1-1 0 0,7-2 23 0 0,10-2-19 0 0,-22 7 14 0 0,0 0 1 0 0,0 0-1 0 0,0 1 1 0 0,1-1-1 0 0,-1 1 1 0 0,1 0-1 0 0,-1 1 1 0 0,1-1-1 0 0,-1 1 0 0 0,1-1 1 0 0,-1 1-1 0 0,1 1 1 0 0,-1-1-1 0 0,3 1 5 0 0,0 1-5 0 0,-1 0-1 0 0,1 0 0 0 0,-1 0 1 0 0,0 1-1 0 0,0 0 0 0 0,0 0 1 0 0,0 1-1 0 0,0 0 0 0 0,-1 0 1 0 0,1 0-1 0 0,-1 1 0 0 0,0-1 1 0 0,-1 1-1 0 0,1 1 0 0 0,-1-1 1 0 0,3 5 5 0 0,-5-7 3 0 0,1 1 0 0 0,-1-1 0 0 0,-1 1-1 0 0,1-1 1 0 0,0 1 0 0 0,-1 0 0 0 0,0 0 0 0 0,0-1 0 0 0,0 1 0 0 0,0 0 0 0 0,-1 0 0 0 0,1 0 0 0 0,-1 0 0 0 0,0 0 0 0 0,0 0 0 0 0,-1 0 0 0 0,1 0 0 0 0,-1 0 0 0 0,0 0 0 0 0,0 0-1 0 0,0 0 1 0 0,-1 0 0 0 0,1-1 0 0 0,-1 1 0 0 0,0-1 0 0 0,0 1 0 0 0,0-1 0 0 0,0 0 0 0 0,-1 1 0 0 0,1-1 0 0 0,-1 0 0 0 0,0-1 0 0 0,0 1 0 0 0,0 0 0 0 0,0-1 0 0 0,0 0-1 0 0,-1 1 1 0 0,1-1 0 0 0,-2 0-3 0 0,-3 1 20 0 0,1 0 1 0 0,-1-1-1 0 0,0 0 0 0 0,0 0 0 0 0,0 0 0 0 0,0-1 0 0 0,0-1 0 0 0,0 1 0 0 0,0-2 0 0 0,0 1 0 0 0,0-1 0 0 0,0 0 1 0 0,0 0-1 0 0,0-1 0 0 0,-1 0-20 0 0,-8-4 34 0 0,0 0 0 0 0,1-1 0 0 0,0 0 0 0 0,-13-9-34 0 0,21 12 26 0 0,4 2-25 0 0,-4-3 71 0 0,-1 0 1 0 0,1 0-1 0 0,-7-6-72 0 0,12 8 22 0 0,1 1 1 0 0,-1 0-1 0 0,1-1 0 0 0,0 0 0 0 0,0 1 1 0 0,0-1-1 0 0,0 0 0 0 0,1 0 0 0 0,-1 0 0 0 0,1 0 1 0 0,0 0-1 0 0,0-1 0 0 0,-1 0-22 0 0,2 2 0 0 0,0 0-1 0 0,0 1 1 0 0,0-1-1 0 0,0 0 1 0 0,0 0-1 0 0,0 1 1 0 0,0-1-1 0 0,0 0 1 0 0,1 1-1 0 0,-1-1 1 0 0,1 0-1 0 0,-1 1 1 0 0,1-1-1 0 0,-1 1 1 0 0,1-1-1 0 0,0 1 1 0 0,0-1-1 0 0,0 1 1 0 0,0-1-1 0 0,0 1 1 0 0,0 0-1 0 0,0 0 1 0 0,1-1-1 0 0,-1 1 1 0 0,0 0-1 0 0,1 0 1 0 0,-1 0-1 0 0,1 0 1 0 0,-1 1-1 0 0,1-1 1 0 0,1 0 0 0 0,4-3-34 0 0,1 1 0 0 0,-1 0 0 0 0,1 1 0 0 0,0 0 0 0 0,0 0 0 0 0,0 1 34 0 0,31-7 0 0 0,-22 4 0 0 0,-1 1 0 0 0,0 1 0 0 0,15-1 0 0 0,102-3 0 0 0,-93 3 0 0 0,8-2-115 0 0,1-2 0 0 0,35-11 115 0 0,-30 2-247 0 0,-46 15 247 0 0,-6 1 57 0 0,-5 0 13 0 0,0 0-61 0 0,0 0 0 0 0,-1 0 1 0 0,1 1-1 0 0,-1-1 0 0 0,1 1 1 0 0,0 0-1 0 0,-1 0 0 0 0,1 0 1 0 0,0 0-1 0 0,0 0 0 0 0,0 1 1 0 0,0-1-1 0 0,-1 2-9 0 0,-5 5 43 0 0,3 0-54 0 0,2-1-1 0 0,-1 1 1 0 0,1 1 0 0 0,0-1 0 0 0,0 1 0 0 0,1-1 0 0 0,0 1 0 0 0,1 0 0 0 0,0 0 0 0 0,0 0-1 0 0,1 1 1 0 0,0 5 11 0 0,1-11 2 0 0,0 11-4 0 0,0 1 0 0 0,2-1-1 0 0,0 3 3 0 0,-1-13 5 0 0,0 0 0 0 0,0 0 0 0 0,1 0 0 0 0,-1-1 0 0 0,1 1 0 0 0,1-1-1 0 0,-1 1 1 0 0,0-1 0 0 0,1 0 0 0 0,0 1 0 0 0,0-1 0 0 0,1 0-5 0 0,-2-1 1 0 0,1-1 0 0 0,0 1 0 0 0,0 0 0 0 0,0-1 1 0 0,0 1-1 0 0,0-1 0 0 0,1 0 0 0 0,-1 0 0 0 0,1-1 0 0 0,-1 1-1 0 0,0-1 0 0 0,-1-1 0 0 0,1 1 0 0 0,-1 0 0 0 0,1-1 0 0 0,0 0 0 0 0,-1 0 0 0 0,1 0 0 0 0,-1 0 0 0 0,1 0 0 0 0,-1 0 0 0 0,1-1 0 0 0,-1 1 0 0 0,1-1 0 0 0,-1 0-1 0 0,1 0 1 0 0,-1 1 0 0 0,1-2 0 0 0,8-3-9 0 0,0-1 0 0 0,0-1 0 0 0,0 0 0 0 0,-1 0 0 0 0,0-1-1 0 0,-1 0 1 0 0,1-2 9 0 0,16-16-400 0 0,15-23 400 0 0,-34 40-63 0 0,-5 6 60 0 0,1 0-1 0 0,-1 0 1 0 0,0 0-1 0 0,1 0 1 0 0,-1 1-1 0 0,1-1 0 0 0,1 0 4 0 0,3-1 11 0 0,-7 4-9 0 0,1 0-1 0 0,-1 0 1 0 0,0 0-1 0 0,0 0 1 0 0,1 0-1 0 0,-1 0 1 0 0,0 0 0 0 0,1 1-1 0 0,-1-1 1 0 0,0 0-1 0 0,0 0 1 0 0,1 0-1 0 0,-1 0 1 0 0,0 0 0 0 0,0 0-1 0 0,1 0 1 0 0,-1 1-1 0 0,0-1 1 0 0,0 0-1 0 0,0 0 1 0 0,1 0 0 0 0,-1 1-1 0 0,0-1 1 0 0,0 0-1 0 0,0 0 1 0 0,0 0-1 0 0,1 1 1 0 0,-1-1 0 0 0,0 0-1 0 0,0 0 1 0 0,0 1-1 0 0,0-1 1 0 0,0 0-1 0 0,0 1 1 0 0,0-1 0 0 0,0 0-1 0 0,0 0-1 0 0,3 11-5 0 0,2 48 5 0 0,-5-48 0 0 0,0 0 0 0 0,1 0 0 0 0,1-1 0 0 0,0 1 0 0 0,0 0 0 0 0,1-1 0 0 0,0 1 0 0 0,2 0 0 0 0,-3-6-5 0 0,-2-4 6 0 0,0 0-1 0 0,0-1 1 0 0,1 1 0 0 0,-1 0-1 0 0,0 0 1 0 0,0 0 0 0 0,1-1-1 0 0,-1 1 1 0 0,1 0-1 0 0,-1-1 1 0 0,1 1 0 0 0,-1 0-1 0 0,1-1 1 0 0,-1 1 0 0 0,1 0-1 0 0,8 6-79 0 0,-8-6-301 0 0,-1-1-104 0 0,0 0-783 0 0,1-1-3217 0 0,6-3-1378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1840 0 0,'0'0'80'0'0,"0"0"16"0"0,0 0-96 0 0,0 0 0 0 0,0 0 0 0 0,0 0 0 0 0,0 0 2352 0 0,0 0 448 0 0,13 0 88 0 0,-13 0 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1376 0 0,'15'0'65'0'0,"-12"0"321"0"0,-3 0 1322 0 0,0 0 578 0 0,0 0 119 0 0,0 0-175 0 0,0 0-838 0 0,0 0-367 0 0,1 0-69 0 0,3 1-652 0 0,1 0 0 0 0,-1 1 0 0 0,0 0 0 0 0,0-1 0 0 0,0 1 0 0 0,0 1 0 0 0,0-1 0 0 0,0 1 1 0 0,0-1-1 0 0,-1 1 0 0 0,1 0 0 0 0,0 2-304 0 0,13 8 401 0 0,14 15 391 0 0,-17-14-661 0 0,-12-11-119 0 0,0-1 0 0 0,1 1 0 0 0,-1-1 0 0 0,0 0 0 0 0,1 0 0 0 0,-1 0 0 0 0,1 0 0 0 0,1 0-12 0 0,13 8 44 0 0,-13-7-36 0 0,0-1 0 0 0,0 0-1 0 0,0 0 1 0 0,1 0 0 0 0,-1 0 0 0 0,0 0 0 0 0,1-1 0 0 0,1 0-8 0 0,9 0 11 0 0,-12-3-18 0 0,-3 1-1 0 0,2 0-1 0 0,-1 0 1 0 0,0 0 0 0 0,0 0 0 0 0,0 0-1 0 0,0-1 1 0 0,0 1 0 0 0,0 0-1 0 0,0 0 1 0 0,-1-1 0 0 0,1 1-1 0 0,0 0 1 0 0,-1-1 0 0 0,1 1 0 0 0,-1-1-1 0 0,1 1 1 0 0,-1-1 0 0 0,0 1-1 0 0,1-1 1 0 0,-1 1 0 0 0,0-2 8 0 0,0-3-47 0 0,0 0 0 0 0,0 0 0 0 0,0-1 0 0 0,-1-4 47 0 0,-3-7-97 0 0,0 1-1 0 0,-1 0 0 0 0,-1 1 0 0 0,-1-2 98 0 0,-3-8-50 0 0,9 21 26 0 0,-1 1-1 0 0,1-1 1 0 0,1 0-1 0 0,-1 1 1 0 0,1-2 24 0 0,-4-19-41 0 0,3 22 35 0 0,0-1 0 0 0,0 1 0 0 0,1-1 0 0 0,0 1 0 0 0,0-1 0 0 0,0 1 0 0 0,0-1 0 0 0,0 1 0 0 0,1-1 0 0 0,0-3 6 0 0,0-12 0 0 0,-1 18 2 0 0,0 0 0 0 0,0 1 0 0 0,-1-1 0 0 0,2 1-1 0 0,-1-1 1 0 0,0 1 0 0 0,0-1 0 0 0,0 0-1 0 0,0 1 1 0 0,0-1 0 0 0,0 1 0 0 0,0-1 0 0 0,1 1-1 0 0,-1-1 1 0 0,0 1 0 0 0,0-1 0 0 0,1 1-1 0 0,-1-1 1 0 0,0 1 0 0 0,1-1 0 0 0,-1 1-1 0 0,1 0 1 0 0,-1-1 0 0 0,0 1 0 0 0,1 0 0 0 0,-1-1-1 0 0,1 1 1 0 0,-1 0 0 0 0,1-1 0 0 0,-1 1-1 0 0,1 0 1 0 0,-1 0 0 0 0,1 0 0 0 0,-1-1 0 0 0,1 1-1 0 0,0 0 1 0 0,-1 0 0 0 0,1 0-2 0 0,0 0 15 0 0,2-1 26 0 0,0 1 0 0 0,0 0 0 0 0,0 0 0 0 0,0 0 0 0 0,1 0 0 0 0,-1 0 0 0 0,0 0 0 0 0,0 1 0 0 0,0-1 0 0 0,0 1 0 0 0,0 0 0 0 0,0 0 0 0 0,0 0 0 0 0,0 1 0 0 0,0 0-41 0 0,7 3 128 0 0,-1 0-1 0 0,0 1 0 0 0,7 5-127 0 0,6 8 73 0 0,-1 1 0 0 0,0 0 0 0 0,-1 3-73 0 0,-15-19 3 0 0,0 0 1 0 0,0 0-1 0 0,0-1 0 0 0,0 0 0 0 0,0 1 1 0 0,1-2-1 0 0,1 2-3 0 0,-6-4-154 0 0,-1 0-30 0 0,4 0 197 0 0,-3 0-109 0 0,-1 0 0 0 0,1 0 1 0 0,-1 0-1 0 0,1 0 0 0 0,-1 0 0 0 0,1 0 0 0 0,0 0 0 0 0,-1 0 1 0 0,1 0-1 0 0,-1 0 0 0 0,1-1 0 0 0,-1 1 0 0 0,1 0 0 0 0,-1 0 1 0 0,0 0-1 0 0,1-1 0 0 0,-1 1 0 0 0,1 0 0 0 0,-1 0 0 0 0,1-1 0 0 0,-1 1 1 0 0,0 0-1 0 0,1-1 0 0 0,-1 1 0 0 0,0-1 0 0 0,1 1 0 0 0,-1 0 1 0 0,0-1-1 0 0,1 1 0 0 0,-1-1 0 0 0,0 1 0 0 0,0-1 0 0 0,0 1 1 0 0,1-1-1 0 0,-1 1 0 0 0,0-1 0 0 0,0 1 0 0 0,0-1 0 0 0,0 1 1 0 0,0-1-1 0 0,0 1 0 0 0,0-1 0 0 0,0 1 0 0 0,0-1 0 0 0,0 1 1 0 0,-1-1 95 0 0,1-15-5428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13448 0 0,'0'0'613'0'0,"0"0"-10"0"0,2 1-349 0 0,-1 1-210 0 0,1-1 0 0 0,-1 1 0 0 0,0-1 0 0 0,0 1 0 0 0,0-1 0 0 0,0 1 0 0 0,0 0 0 0 0,0 0 1 0 0,-1-1-1 0 0,1 1 0 0 0,0 0 0 0 0,-1 0 0 0 0,1 0 0 0 0,-1 0 0 0 0,0 0 0 0 0,0-1 0 0 0,0 1 0 0 0,0 0 0 0 0,0 1-44 0 0,-3 46 749 0 0,2-32-494 0 0,-2 15 209 0 0,-8 193 1968 0 0,4-99-1864 0 0,1-1-448 0 0,1-31-196 0 0,0-77-2045 0 0,5-17 1102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6912 0 0,'-1'-1'1757'0'0,"4"1"-14"0"0,11-1 1353 0 0,19-1-900 0 0,-9 3-1500 0 0,0 0-1 0 0,-1 1 1 0 0,21 5-696 0 0,50 9 879 0 0,-87-15-863 0 0,0 0 0 0 0,0 0 0 0 0,0-1 0 0 0,0 1 0 0 0,0-2-1 0 0,0 1 1 0 0,0-1 0 0 0,0 0 0 0 0,0 0 0 0 0,0-1 0 0 0,0 0 0 0 0,0 0 0 0 0,5-3-16 0 0,-4 2 16 0 0,1 0 20 0 0,1-1-1 0 0,-1 0 0 0 0,8-5-35 0 0,-15 7 8 0 0,1 1 0 0 0,-1-1 0 0 0,0 1-1 0 0,0-1 1 0 0,0 0 0 0 0,0 0 0 0 0,0 0 0 0 0,0 0 0 0 0,0 0 0 0 0,-1 0 0 0 0,1-1-1 0 0,-1 1 1 0 0,0 0 0 0 0,0-1 0 0 0,0 1 0 0 0,0-1 0 0 0,0 0-8 0 0,-1 1 19 0 0,0-1 0 0 0,0 0-1 0 0,0 0 1 0 0,-1 1 0 0 0,1-1 0 0 0,-1 0 0 0 0,1 0 0 0 0,-1 1 0 0 0,0-1 0 0 0,0 1 0 0 0,-1-1 0 0 0,1 1-1 0 0,-1-2-18 0 0,1 1 69 0 0,0 2 35 0 0,0 1 9 0 0,0-1 0 0 0,0 1 0 0 0,0-1 0 0 0,0 1 0 0 0,0 0 0 0 0,0-1 0 0 0,0 1-1 0 0,0 0 1 0 0,0 0 0 0 0,0 0 0 0 0,0 0 0 0 0,0 0-113 0 0,1 3 11 0 0,1 0 1 0 0,0 1-1 0 0,-1-1 0 0 0,2 0 1 0 0,-1 0-1 0 0,0 0 0 0 0,0 1 1 0 0,1-1-1 0 0,0-1 0 0 0,-1 1 1 0 0,1 0-1 0 0,1 0 0 0 0,-1-1 0 0 0,0 1 1 0 0,0-1-1 0 0,1 1 0 0 0,0-1-11 0 0,1 2 0 0 0,0 1-1 0 0,0-1 1 0 0,0 1-1 0 0,-1 0 0 0 0,1 2 1 0 0,0-1 0 0 0,1 1 0 0 0,-1-1 0 0 0,1 0 0 0 0,0-1 0 0 0,0 1 0 0 0,6 4 0 0 0,-3-3 0 0 0,-1 0 0 0 0,0 1 0 0 0,3 3 0 0 0,14 20 0 0 0,-14-19 0 0 0,-1-1 0 0 0,-1 1 0 0 0,1 1 0 0 0,-2 0 0 0 0,2 5 0 0 0,-6-12 4 0 0,0 0 0 0 0,-1 1 0 0 0,0-1 0 0 0,0 1 0 0 0,-1-1 0 0 0,0 1 0 0 0,1 4-4 0 0,-2-8 10 0 0,0-1 1 0 0,-1 0 0 0 0,1 0-1 0 0,0 0 1 0 0,-1 0 0 0 0,1 0-1 0 0,-1 1 1 0 0,0-1 0 0 0,0 0-1 0 0,0 0 1 0 0,0-1-1 0 0,0 1 1 0 0,0 0 0 0 0,0 0-1 0 0,0 0 1 0 0,-1-1 0 0 0,1 1-1 0 0,-1 0 1 0 0,0-1 0 0 0,1 0-1 0 0,-1 1 1 0 0,0-1-1 0 0,0 0 1 0 0,0 0 0 0 0,1 0-1 0 0,-2 0-10 0 0,-12 6 123 0 0,-1-1 1 0 0,0-1-1 0 0,0 0 0 0 0,0-1 0 0 0,-1-1 0 0 0,0-1 0 0 0,-5 0-123 0 0,-14 3 178 0 0,3-2-16 0 0,0-1 0 0 0,-29-3-162 0 0,18 1-180 0 0,39-1-907 0 0,6-2-994 0 0,6-1 59 0 0,6 0 101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10592 0 0,'0'0'818'0'0,"0"2"-399"0"0,-1 7 321 0 0,0 0 0 0 0,-1 0 1 0 0,1-1-1 0 0,-2 1 0 0 0,0 1-740 0 0,-7 29 996 0 0,-1 16 375 0 0,7-29-694 0 0,0 12 79 0 0,3-12-312 0 0,0-19-298 0 0,1 0 1 0 0,0 0-1 0 0,0 0 1 0 0,0 0-1 0 0,2 3-146 0 0,0 3 130 0 0,-2-7-62 0 0,1-1 0 0 0,0 0 0 0 0,0 0 0 0 0,0 1 0 0 0,1-1-1 0 0,0 0 1 0 0,1 2-68 0 0,-2-6 72 0 0,-1-1-1 0 0,10 0 10 0 0,-8 1-65 0 0,0-1 0 0 0,0 0 0 0 0,1 0 0 0 0,-1-1 0 0 0,0 1 0 0 0,0 0 0 0 0,0-1 0 0 0,0 1 0 0 0,0-1 0 0 0,0 0 0 0 0,0 0 0 0 0,0 0 0 0 0,0 0 0 0 0,0 0 0 0 0,0 0 0 0 0,0 0 0 0 0,0 0 0 0 0,-1-1 0 0 0,1 1 0 0 0,-1-1 0 0 0,1 1 0 0 0,-1-1 0 0 0,1 0 0 0 0,0-1-16 0 0,14-16 73 0 0,-9 11-70 0 0,0 0-1 0 0,-1-1 0 0 0,2-3-2 0 0,3-3-36 0 0,0 0-1 0 0,0 0 1 0 0,2 1-1 0 0,0 1 0 0 0,0 0 1 0 0,2 1-1 0 0,0-1 37 0 0,-13 12 15 0 0,0 0 1 0 0,1-1-1 0 0,-1 1 0 0 0,0 0 0 0 0,0 0 0 0 0,1 0 0 0 0,-1 0 0 0 0,0 1 0 0 0,1-1 0 0 0,-1 1 0 0 0,1-1 0 0 0,-1 1 0 0 0,0 0 1 0 0,1 0-1 0 0,-1 0 0 0 0,1 0 0 0 0,-1 1 0 0 0,1-1 0 0 0,-1 0 0 0 0,1 1 0 0 0,-1 0 0 0 0,0 0 0 0 0,1-1 0 0 0,-1 1 0 0 0,0 1 1 0 0,0-1-1 0 0,0 0 0 0 0,0 0 0 0 0,0 1 0 0 0,0-1 0 0 0,0 1 0 0 0,0 0 0 0 0,-1 0 0 0 0,1-1 0 0 0,1 3-15 0 0,22 23-12 0 0,-20-22-19 0 0,0 0 0 0 0,0 1 0 0 0,-1-1 0 0 0,3 4 31 0 0,13 21-117 0 0,-14-23 164 0 0,-1 0 0 0 0,-1 1 0 0 0,1-1 0 0 0,1 6-47 0 0,-4-9 2 0 0,0 0 0 0 0,0 0 1 0 0,1 0-1 0 0,0-1 0 0 0,0 1 0 0 0,0-1 0 0 0,0 1 1 0 0,0-1-1 0 0,0 0 0 0 0,1 0 0 0 0,0 0 0 0 0,0-1 1 0 0,-1 1-1 0 0,1-1 0 0 0,1 0 0 0 0,-1 0 0 0 0,2 0-2 0 0,-5-1 75 0 0,-1-1-10 0 0,0 0 5 0 0,-4-28 364 0 0,1 15-343 0 0,0 0 0 0 0,2 0 0 0 0,-1 0 0 0 0,1 0 0 0 0,1 0 1 0 0,0-5-92 0 0,1 11-117 0 0,0-1 0 0 0,0 1 0 0 0,1-1 0 0 0,0 1 0 0 0,0 0 1 0 0,1 0-1 0 0,-1 0 0 0 0,2 0 0 0 0,-1 0 0 0 0,1 0 1 0 0,4-5 116 0 0,4-6-1435 0 0,-3 1-408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63 228 4144 0 0,'0'0'319'0'0,"0"0"53"0"0,0 0 1003 0 0,-1 1 464 0 0,1 0-1904 0 0,-8 15 6139 0 0,10-11-2253 0 0,8-4-3118 0 0,-7-2-642 0 0,0 0 0 0 0,1 0 0 0 0,-1 0 0 0 0,0 0 0 0 0,0-1 0 0 0,0 1 0 0 0,0-1 0 0 0,0 0 0 0 0,0 0 0 0 0,-1 0 0 0 0,1 0 0 0 0,0 0 1 0 0,-1-1-1 0 0,0 1 0 0 0,0-1 0 0 0,2-2-61 0 0,4-6 14 0 0,-2 0 1 0 0,1 0-1 0 0,3-10-14 0 0,-4 6-123 0 0,-1 0-1 0 0,0 0 0 0 0,2-15 124 0 0,-7 24-8 0 0,1 0 0 0 0,-2 0 0 0 0,1 1-1 0 0,0-1 1 0 0,-1 0 0 0 0,0 0-1 0 0,-1 0 1 0 0,1 0 0 0 0,-2-2 8 0 0,1 3-6 0 0,2 3 18 0 0,-1 1 0 0 0,1-1 0 0 0,-1 1 0 0 0,0 0-1 0 0,0-1 1 0 0,0 1 0 0 0,0 0 0 0 0,0 0-1 0 0,0 0 1 0 0,0 0 0 0 0,0 0 0 0 0,0 0 0 0 0,0 0-1 0 0,-1 0 1 0 0,1 0 0 0 0,0 0 0 0 0,-1 1-1 0 0,1-1 1 0 0,0 1 0 0 0,-1-1 0 0 0,1 1 0 0 0,-1-1-1 0 0,1 1 1 0 0,-1 0 0 0 0,1-1 0 0 0,-1 1-1 0 0,1 0 1 0 0,-1 0 0 0 0,1 0 0 0 0,-1 1 0 0 0,1-1-1 0 0,-1 0 1 0 0,1 0 0 0 0,-1 1 0 0 0,1-1-1 0 0,-2 1-11 0 0,-4 3 39 0 0,1 0 0 0 0,-1 1-1 0 0,1-1 1 0 0,0 1 0 0 0,0 0-1 0 0,0 1 1 0 0,1-1-1 0 0,0 1 1 0 0,0 0 0 0 0,1 1-1 0 0,-1-1 1 0 0,1 1 0 0 0,1 0-1 0 0,-1 0 1 0 0,1 0-1 0 0,-1 4-38 0 0,-2 4 68 0 0,1 1 0 0 0,1 1 0 0 0,1-1-1 0 0,0 0 1 0 0,1 1 0 0 0,0 0-1 0 0,2 6-67 0 0,0-18 7 0 0,0-1 0 0 0,1 1 0 0 0,-1 0 0 0 0,1 0 0 0 0,1 0 0 0 0,-1-1 0 0 0,0 1 0 0 0,1 0 0 0 0,0-1 0 0 0,0 1 0 0 0,1-1 0 0 0,-1 0 0 0 0,1 0 0 0 0,0 0 0 0 0,0 0 0 0 0,0 0 0 0 0,1-1 0 0 0,-1 1 0 0 0,1-1 0 0 0,0 0 0 0 0,2 1-7 0 0,1 1 12 0 0,0-1 0 0 0,0 0-1 0 0,0-1 1 0 0,1 0 0 0 0,0 0 0 0 0,-1 0-1 0 0,1-1 1 0 0,0 0 0 0 0,0-1 0 0 0,0 0 0 0 0,0 0-1 0 0,6-1-11 0 0,12 1 52 0 0,-6-1-49 0 0,-1 0 0 0 0,0-1-1 0 0,16-3-2 0 0,-11-1 0 0 0,0 1 0 0 0,-1 1 0 0 0,17 1 0 0 0,0 4 0 0 0,-25-1 0 0 0,-11 1 0 0 0,8 0 0 0 0,-7 5 0 0 0,-1 3 0 0 0,-2 6 2 0 0,-3-4-60 0 0,1-11 144 0 0,0-1 36 0 0,1-2-67 0 0,1 0 0 0 0,-1 1-1 0 0,1-1 1 0 0,-1 0-1 0 0,0 0 1 0 0,0 0 0 0 0,0 0-1 0 0,0 0 1 0 0,0-1-55 0 0,-1 3 34 0 0,3-6 96 0 0,-1-1 1 0 0,-1 1-1 0 0,1-1 0 0 0,-1 0 1 0 0,0 1-1 0 0,0-1-130 0 0,2-17 224 0 0,0 7-105 0 0,-1 0-1 0 0,-1 0 1 0 0,-1-14-119 0 0,-1 11-608 0 0,2 1 0 0 0,2-14 608 0 0,-1 4-2216 0 0,0 10-3077 0 0,-2 4-893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12320 0 0,'0'0'564'0'0,"0"0"-10"0"0,0 0-276 0 0,0 0 162 0 0,0 0 110 0 0,0 0 24 0 0,0 0-14 0 0,0 2-68 0 0,1 0-378 0 0,0 0 0 0 0,-1 1 1 0 0,0-1-1 0 0,1 1 1 0 0,-1-1-1 0 0,0 1 1 0 0,0-1-1 0 0,0 1 1 0 0,-1-1-1 0 0,1 0 1 0 0,-1 2-115 0 0,0 15 484 0 0,-1 15 395 0 0,-1 0 0 0 0,-3 9-879 0 0,1-8 511 0 0,1-1 0 0 0,2 10-511 0 0,-8 129 824 0 0,10-142-624 0 0,0-68-312 0 0,0 35 112 0 0,0 1 0 0 0,0 0 0 0 0,0-1 0 0 0,0 1 0 0 0,0 0 0 0 0,0 0 0 0 0,0-1 0 0 0,1 1 0 0 0,-1 0 0 0 0,0 0 0 0 0,1-1 0 0 0,-1 1 0 0 0,1 0 0 0 0,-1 0 0 0 0,1 0 0 0 0,0 0 0 0 0,-1 0 0 0 0,2-1 0 0 0,1-3 0 0 0,-3 4 4 0 0,1-1 1 0 0,0 1-1 0 0,-1 0 0 0 0,1-1 0 0 0,0 1 0 0 0,0 0 0 0 0,0-1 0 0 0,0 1 1 0 0,0 0-1 0 0,0 0 0 0 0,0 0 0 0 0,0 0 0 0 0,1 0 0 0 0,-1 0 0 0 0,0 0 0 0 0,1 0-4 0 0,3-1 14 0 0,3-2 20 0 0,0 0 0 0 0,0 0 0 0 0,1 1-1 0 0,-1 0 1 0 0,1 1 0 0 0,0 0 0 0 0,0 0 0 0 0,0 1-1 0 0,7 0-33 0 0,24 0 0 0 0,-28 2 0 0 0,1-2 0 0 0,-1 0 0 0 0,10-1 0 0 0,40-7 19 0 0,-26 4 154 0 0,29-7-173 0 0,-58 10-6 0 0,1 0 0 0 0,-1-1 0 0 0,0 0 0 0 0,0 0 0 0 0,0 0 0 0 0,-1-1 0 0 0,1 0 0 0 0,-1-1 0 0 0,0 1 0 0 0,0-1 0 0 0,0 0 0 0 0,2-3 6 0 0,-7 7 0 0 0,-1 0 0 0 0,1 0 0 0 0,-1 0 0 0 0,0 0 0 0 0,1 0 0 0 0,-1 0 0 0 0,0 0 0 0 0,1 0 0 0 0,-1 0 0 0 0,0 0 0 0 0,0 0 0 0 0,0 0 0 0 0,0 0 0 0 0,0 0 0 0 0,0 0 0 0 0,0 0 0 0 0,0 0 0 0 0,-1 0 0 0 0,1 0 0 0 0,0 0 0 0 0,-1 0 0 0 0,1 0 0 0 0,0 1 0 0 0,-1-1-1 0 0,1 0 1 0 0,-1 0 0 0 0,1 0 0 0 0,-1 0 0 0 0,0 0 0 0 0,0-1 1 0 0,-1 1 0 0 0,1-1 0 0 0,-1 0 0 0 0,0 1 0 0 0,1-1 0 0 0,-1 1 0 0 0,0-1 0 0 0,0 1-1 0 0,0 0 1 0 0,0 0 0 0 0,0 0 0 0 0,0 0 0 0 0,0 0-1 0 0,-2-1 25 0 0,0 1 1 0 0,0 0-1 0 0,0 0 0 0 0,0 0 1 0 0,0 1-1 0 0,0-1 0 0 0,0 1 1 0 0,0 0-1 0 0,-1 0 0 0 0,1 0 1 0 0,0 1-1 0 0,0-1 0 0 0,0 1 1 0 0,0 0-1 0 0,0 0 0 0 0,0 1 1 0 0,0-1-1 0 0,1 1 0 0 0,-1 0 1 0 0,0 0-1 0 0,1 0 0 0 0,-2 1-25 0 0,-2 2 94 0 0,1 1 0 0 0,-1-1 0 0 0,1 1 0 0 0,0 1 0 0 0,0-1 0 0 0,1 1 0 0 0,0 0 0 0 0,0 1 0 0 0,0-1 0 0 0,1 1 0 0 0,1 0 0 0 0,-3 4-94 0 0,5-8 68 0 0,0 0-1 0 0,0 0 0 0 0,0 0 1 0 0,0 1-1 0 0,1-1 0 0 0,0 0 1 0 0,0 0-1 0 0,0 1 0 0 0,0-1 0 0 0,1 0 1 0 0,-1 0-1 0 0,1 1-67 0 0,1 2 70 0 0,-1-1-1 0 0,1 0 1 0 0,0 0-1 0 0,1-1 1 0 0,-1 1-1 0 0,1 0 1 0 0,3 4-70 0 0,-3-7 26 0 0,-1 0 1 0 0,1 0-1 0 0,0-1 1 0 0,0 1-1 0 0,0-1 0 0 0,0 1 1 0 0,0-1-1 0 0,1 0 1 0 0,1 1-27 0 0,16 11 131 0 0,-11-7-60 0 0,1 0-1 0 0,-1-1 0 0 0,1 0 1 0 0,1 0-1 0 0,-1-1 0 0 0,9 2-70 0 0,19 5 112 0 0,14 2-112 0 0,-8-4-230 0 0,12 1 230 0 0,-40-9-918 0 0,0 0 0 0 0,0-2-1 0 0,1 1 1 0 0,15-3 918 0 0,-14 1-5571 0 0,3 1-1624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1376 0 0,'0'0'500'0'0,"0"0"1563"0"0,0 2 6169 0 0,0 4-4149 0 0,-2 34-3266 0 0,0-13-261 0 0,2-14-208 0 0,-1-1 0 0 0,0 0 0 0 0,-1 4-348 0 0,-3 16 515 0 0,1 0 0 0 0,2 1 0 0 0,2 3-515 0 0,-1 5 537 0 0,-5 28-537 0 0,2-26 347 0 0,2 0 0 0 0,2 10-347 0 0,-2 41 284 0 0,5-24-22 0 0,-2-70-257 0 0,-1 0 1 0 0,1 0 0 0 0,0 0 0 0 0,-1 0 0 0 0,1 0 0 0 0,-1 0-1 0 0,1 0 1 0 0,-1-1 0 0 0,1 1 0 0 0,0 0 0 0 0,-1 0-1 0 0,1-1 1 0 0,-1 1 0 0 0,1 0 0 0 0,-1-1 0 0 0,1 1-1 0 0,-1 0 1 0 0,1-1 0 0 0,-1 1 0 0 0,0-1 0 0 0,1 1 0 0 0,-1-1-1 0 0,0 1 1 0 0,1-1 0 0 0,-1 0-6 0 0,-1-7 33 0 0,0-11-13 0 0,5-21-38 0 0,-1 16-93 0 0,1-1 0 0 0,1-2 111 0 0,-2 13-58 0 0,0 1 16 0 0,0 0-1 0 0,0 1 1 0 0,2-1 0 0 0,-1 1-1 0 0,2 0 1 0 0,-1 1-1 0 0,1-1 1 0 0,4-4 42 0 0,-8 14-8 0 0,4-7-32 0 0,0 1 1 0 0,1 0 0 0 0,0 1-1 0 0,5-5 40 0 0,-10 11-7 0 0,-1-1 1 0 0,1 1-1 0 0,0-1 1 0 0,0 1-1 0 0,0 0 0 0 0,0 0 1 0 0,0 0-1 0 0,1 0 0 0 0,-1 0 1 0 0,0 1-1 0 0,0-1 0 0 0,1 1 1 0 0,-1-1-1 0 0,0 1 0 0 0,1 0 1 0 0,-1 0-1 0 0,0 0 1 0 0,1 0-1 0 0,-1 0 0 0 0,0 0 1 0 0,1 1-1 0 0,0-1 7 0 0,0 1-3 0 0,1 0 2 0 0,-1 0 1 0 0,0 0-1 0 0,0 0 1 0 0,0 0-1 0 0,0 0 1 0 0,0 1-1 0 0,0-1 1 0 0,0 1-1 0 0,0 0 0 0 0,-1 0 1 0 0,1 0-1 0 0,-1 0 1 0 0,1 0-1 0 0,1 3 1 0 0,6 6 4 0 0,-1 1-1 0 0,8 11-3 0 0,-15-18 6 0 0,1 0 1 0 0,0 0-1 0 0,-1 0 1 0 0,0 1-1 0 0,0-1 0 0 0,-1 1 1 0 0,0-1-1 0 0,1 1 0 0 0,-2 1-6 0 0,2 6-1 0 0,0-1 9 0 0,0 1 0 0 0,-1-1 0 0 0,-1 1 1 0 0,0-1-1 0 0,0 1 0 0 0,-2-1 0 0 0,1 1 0 0 0,-4 11-8 0 0,3-16 15 0 0,-1 1-1 0 0,0 0 1 0 0,-1 0 0 0 0,1-1-1 0 0,-1 0 1 0 0,-1 0-1 0 0,0 0 1 0 0,0 0-1 0 0,-1-1 1 0 0,1 0-1 0 0,-7 6-14 0 0,3-5 48 0 0,4-3-29 0 0,-1 0 0 0 0,1 0 0 0 0,-1 0 0 0 0,0 0 0 0 0,0-1 1 0 0,-1 0-1 0 0,1-1 0 0 0,-1 0 0 0 0,0 0 0 0 0,-4 2-19 0 0,-18 3 112 0 0,19-5-23 0 0,0 0-1 0 0,0 0 0 0 0,0-1 1 0 0,0 0-1 0 0,-1-1 0 0 0,1 0 1 0 0,-9-1-89 0 0,9-1 141 0 0,1 0 1 0 0,0-1 0 0 0,0 0 0 0 0,0 0 0 0 0,0-1 0 0 0,-6-3-142 0 0,13 5 43 0 0,-1 0 0 0 0,1 0-1 0 0,-1-1 1 0 0,1 0 0 0 0,0 1 0 0 0,0-1 0 0 0,-1 0 0 0 0,1 0 0 0 0,0 0 0 0 0,1 0 0 0 0,-2-1-43 0 0,2 2 9 0 0,1-1-1 0 0,-1 1 1 0 0,0-1-1 0 0,1 1 1 0 0,-1-1 0 0 0,1 1-1 0 0,-1-1 1 0 0,1 1-1 0 0,0-1 1 0 0,0 1-1 0 0,-1-1 1 0 0,1 0-1 0 0,0 1 1 0 0,0-1 0 0 0,1 1-1 0 0,-1-1 1 0 0,0 0-1 0 0,0 1 1 0 0,1-1-1 0 0,0 0-8 0 0,0-3 6 0 0,1 0 1 0 0,0 0-1 0 0,0 0 0 0 0,1 1 0 0 0,-1-1 0 0 0,1 1 0 0 0,0-1 1 0 0,0 1-1 0 0,1 0 0 0 0,-1 0 0 0 0,1 0 0 0 0,0 1 0 0 0,2-2-6 0 0,9-8-8 0 0,-8 7-27 0 0,1-1-1 0 0,1 1 1 0 0,-1 0 0 0 0,4 0 35 0 0,15-8-96 0 0,1 1-1 0 0,0 1 1 0 0,1 2-1 0 0,0 1 1 0 0,1 1 0 0 0,0 2-1 0 0,8 0 97 0 0,12-2-368 0 0,0-3 0 0 0,-1-1 0 0 0,41-17 368 0 0,-11-7-96 0 0,-77 36 96 0 0,-1-1 0 0 0,1 0 0 0 0,0 0 0 0 0,-1 0 0 0 0,1 0 0 0 0,-1 0 0 0 0,1 0 0 0 0,-1-1 0 0 0,0 1 0 0 0,1-1 1 0 0,1 0 0 0 0,-1 0 0 0 0,0 1 1 0 0,0-1-1 0 0,0 1 0 0 0,1-1 0 0 0,-1 1 1 0 0,1 0-1 0 0,1-1-1 0 0,-3 2 55 0 0,-2-1 25 0 0,-3-1-51 0 0,1 1-1 0 0,-1-1 1 0 0,1 1 0 0 0,-1 0 0 0 0,0 0 0 0 0,1 0 0 0 0,-1 0 0 0 0,0 1 0 0 0,0 0-1 0 0,0-1 1 0 0,1 1 0 0 0,-1 1 0 0 0,0-1 0 0 0,0 0 0 0 0,0 1 0 0 0,1 0 0 0 0,-1 0-1 0 0,0 0 1 0 0,1 0 0 0 0,-1 1 0 0 0,1 0 0 0 0,0-1 0 0 0,-2 2-29 0 0,0 0 42 0 0,0 0 0 0 0,0 1 0 0 0,0-1 1 0 0,1 1-1 0 0,0 0 0 0 0,0 0 0 0 0,0 0 0 0 0,0 1 1 0 0,1-1-1 0 0,-1 1 0 0 0,1 0 0 0 0,0 0 1 0 0,1 0-1 0 0,-1 0 0 0 0,0 4-42 0 0,-2 8 200 0 0,0 1 1 0 0,1-1-1 0 0,1 3-200 0 0,2-11 8 0 0,0-1-1 0 0,1 0 0 0 0,0 0 1 0 0,1 0-1 0 0,-1 0 1 0 0,1 0-1 0 0,3 8-7 0 0,-2-6 0 0 0,1-1 0 0 0,0 0 0 0 0,1 0 0 0 0,0 0 0 0 0,0 0 0 0 0,2 1 0 0 0,-4-6 0 0 0,1-1 0 0 0,0 1 0 0 0,0-1 0 0 0,0 1 0 0 0,1-1 0 0 0,-1 0 0 0 0,1 0 0 0 0,0-1 0 0 0,-1 1 0 0 0,1-1 0 0 0,0 0 0 0 0,1 0 0 0 0,-1 0 0 0 0,1 0 0 0 0,11 3-139 0 0,0-2 0 0 0,0 1 0 0 0,0-2 0 0 0,0 0-1 0 0,0-1 1 0 0,1 0 0 0 0,7-2 139 0 0,-20 1-122 0 0,43-5-2027 0 0,-13 1 536 0 0,-12 1 115 0 0,0-2-177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2304 0 0,'-2'1'167'0'0,"-13"6"-351"0"0,-2-2 3608 0 0,11-3-1416 0 0,0 0 0 0 0,0 0 0 0 0,0 1 0 0 0,0 0 1 0 0,-1 0-2009 0 0,-8 6 1168 0 0,0 1 0 0 0,1 1 0 0 0,0 0 0 0 0,-4 4-1168 0 0,14-10 133 0 0,-1 0 0 0 0,1 0 0 0 0,0 0 0 0 0,1 1-1 0 0,-1-1 1 0 0,1 1 0 0 0,0 0 0 0 0,0 0 0 0 0,1 0 0 0 0,0 0 0 0 0,0 1-1 0 0,0-1 1 0 0,0 3-133 0 0,2-6 17 0 0,0 1 0 0 0,0 0-1 0 0,0-1 1 0 0,1 1 0 0 0,-1-1-1 0 0,1 1 1 0 0,0-1 0 0 0,0 1 0 0 0,0-1-1 0 0,0 1 1 0 0,1-1 0 0 0,0 0-1 0 0,-1 0 1 0 0,1 0 0 0 0,0 0-1 0 0,1 1-16 0 0,4 6 4 0 0,1-1-1 0 0,0-1 0 0 0,0 1 0 0 0,5 3-3 0 0,0 0-1 0 0,17 12 56 0 0,-16-14-53 0 0,-1 0 1 0 0,-1 0 0 0 0,1 2-1 0 0,7 9-2 0 0,-12-11 0 0 0,-4-1 0 0 0,-3-8 0 0 0,-1-1 0 0 0,0 1 0 0 0,0 0 0 0 0,0-1 0 0 0,1 1 0 0 0,-1 0 0 0 0,0 0 0 0 0,0-1 0 0 0,0 1 0 0 0,0 0 0 0 0,0 0 0 0 0,0-1 0 0 0,0 1 0 0 0,0 0 0 0 0,-1-1 0 0 0,1 1 0 0 0,0 0 0 0 0,0 0 0 0 0,-1-1 0 0 0,1 1 0 0 0,0 0 0 0 0,-1-1 0 0 0,1 1 0 0 0,-2 2 0 0 0,1-1 5 0 0,0 1 0 0 0,0-1-1 0 0,-1 1 1 0 0,1-1 0 0 0,-1 1-1 0 0,1-1 1 0 0,-1 0 0 0 0,0 0-1 0 0,0 0 1 0 0,0 0 0 0 0,0 0-1 0 0,0 0 1 0 0,-1 0 0 0 0,0 0-5 0 0,-2 1 14 0 0,1-1 1 0 0,-1 0 0 0 0,0 0 0 0 0,0 0 0 0 0,0-1 0 0 0,0 1 0 0 0,-5 0-15 0 0,-3-1 26 0 0,-1 0 0 0 0,1 0 0 0 0,-1-1 0 0 0,0-1 0 0 0,-11-2-26 0 0,2-1 3 0 0,-1-1 0 0 0,-5-2-3 0 0,-18-10-1090 0 0,47 16 890 0 0,-1 1 0 0 0,1 0-1 0 0,0-1 1 0 0,-1 1-1 0 0,1 0 1 0 0,0-1 0 0 0,-1 1-1 0 0,1 0 1 0 0,0-1 0 0 0,0 1-1 0 0,-1 0 1 0 0,1-1-1 0 0,0 1 1 0 0,0-1 0 0 0,0 1-1 0 0,0-1 1 0 0,-1 1 0 0 0,1 0-1 0 0,0-1 1 0 0,0 1-1 0 0,0-1 1 0 0,0 1 0 0 0,0-1-1 0 0,0 1 1 0 0,0-1-1 0 0,0 1 1 0 0,0-1 0 0 0,1 1-1 0 0,-1 0 1 0 0,0-1 0 0 0,0 1-1 0 0,0-1 1 0 0,0 1-1 0 0,1-1 1 0 0,-1 1 0 0 0,0 0-1 0 0,0-1 1 0 0,1 1 0 0 0,-1 0-1 0 0,0-1 1 0 0,1 1-1 0 0,-1 0 1 0 0,0-1 0 0 0,1 1-1 0 0,-1 0 201 0 0,12-9-5502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7832 0 0,'0'0'356'0'0,"0"0"-7"0"0,0 0 70 0 0,0 0 1105 0 0,0 0 510 0 0,0 0 101 0 0,0 0-183 0 0,0 2-832 0 0,0-2-1106 0 0,0 7 520 0 0,0 0-1 0 0,0 0 1 0 0,-1 0 0 0 0,0 0-1 0 0,-2 6-533 0 0,1-4 338 0 0,0 0 0 0 0,0 0-1 0 0,1 0 1 0 0,1 0-1 0 0,-1 0 1 0 0,2 6-338 0 0,-2 20 369 0 0,-1 30 1009 0 0,3 9-1378 0 0,0-10 146 0 0,7 28-105 0 0,-8-90-86 0 0,0 1 0 0 0,0-1 0 0 0,0 1 0 0 0,1-1-1 0 0,-1 0 1 0 0,1 1 0 0 0,-1-1 0 0 0,1 0 0 0 0,0 0-1 0 0,0 1 1 0 0,0-1 0 0 0,0 0 0 0 0,0 0 0 0 0,1 0-1 0 0,-1 0 1 0 0,1 0 0 0 0,-1 0 0 0 0,2 0 45 0 0,-2-1-343 0 0,-1-1-162 0 0,0 0-678 0 0,0 0-294 0 0,0 0-1058 0 0,0 0-4020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4608 0 0,'0'0'208'0'0,"0"0"452"0"0,1 0 2741 0 0,7-3-1165 0 0,16-6 4890 0 0,14-5-5646 0 0,-23 7-1145 0 0,1 2-1 0 0,12-4-334 0 0,-20 7 22 0 0,70-16 31 0 0,-15 7-165 0 0,-50 11 48 0 0,-2 4 38 0 0,-1-4-4 0 0,-9 1 34 0 0,0-1-1 0 0,-1 0 1 0 0,1 0-1 0 0,-1 1 1 0 0,1-1-1 0 0,-1 0 1 0 0,1 1-1 0 0,0-1 1 0 0,-1 1-1 0 0,0-1 0 0 0,1 1 1 0 0,-1-1-1 0 0,1 1 1 0 0,-1-1-1 0 0,1 1 1 0 0,-1-1-1 0 0,0 1 1 0 0,0-1-1 0 0,1 1 1 0 0,-1 0-4 0 0,1 0 20 0 0,2 3 60 0 0,0 0 0 0 0,0 1 0 0 0,0-1 0 0 0,-1 0 0 0 0,0 1 1 0 0,0 0-1 0 0,0-1 0 0 0,0 1 0 0 0,-1 0 0 0 0,0 0 0 0 0,0 0 1 0 0,0 0-1 0 0,-1 1-80 0 0,2 15 285 0 0,-2 0 1 0 0,-1 14-286 0 0,0-1 69 0 0,0-14 294 0 0,-1-5-1177 0 0,2 2-3192 0 0,0-17-2484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6912 0 0,'0'0'608'0'0,"0"0"-480"0"0,5-5-128 0 0,0 5 0 0 0,-2-3 1824 0 0,7-2 336 0 0,-2 5 72 0 0,-8 0 8 0 0,0 0-3136 0 0,5 5-624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7368 0 0,'0'0'568'0'0,"0"-1"-374"0"0,0 0 43 0 0,0 0 0 0 0,-1 0 0 0 0,1 1 0 0 0,0-1 0 0 0,0 0 0 0 0,0 0 0 0 0,0 0 0 0 0,1 0 0 0 0,-1 0 0 0 0,0 1 0 0 0,0-1 0 0 0,0 0-1 0 0,1 0 1 0 0,-1 0 0 0 0,0 1 0 0 0,1-1 0 0 0,-1 0 0 0 0,1 0 0 0 0,-1 1 0 0 0,1-1 0 0 0,-1 0 0 0 0,1 1 0 0 0,0-1 0 0 0,-1 0 0 0 0,1 1 0 0 0,0-1 0 0 0,-1 1-1 0 0,1-1 1 0 0,0 1 0 0 0,0 0 0 0 0,-1-1 0 0 0,1 1 0 0 0,0 0 0 0 0,0-1 0 0 0,0 1 0 0 0,0 0 0 0 0,-1 0 0 0 0,1 0 0 0 0,1 0-237 0 0,3-2-701 0 0,-3 2 1337 0 0,66 55 1655 0 0,-49-38-2098 0 0,-13-12-144 0 0,0 0 0 0 0,0 1 0 0 0,-1 0 0 0 0,0 0 0 0 0,1 1-49 0 0,45 58 172 0 0,-27-36-54 0 0,16 27-118 0 0,-19-25 58 0 0,-9-14-55 0 0,-2 0 0 0 0,0 0-1 0 0,0 2-2 0 0,12 18 4 0 0,-5-10 46 0 0,-14-20-41 0 0,-2-5-8 0 0,0 0-1 0 0,-1 0 1 0 0,1 0 0 0 0,1-1-1 0 0,-1 1 1 0 0,0 0 0 0 0,0-1-1 0 0,1 1 1 0 0,-1-1 0 0 0,0 1-1 0 0,1-1 1 0 0,0 0 0 0 0,-1 0-1 0 0,1 0 1 0 0,0 0 0 0 0,-1 0-1 0 0,1 0 1 0 0,0 0-1 0 0,0 0 9 0 0,-2-1-174 0 0,1-1 121 0 0,0 1 0 0 0,-1-1 0 0 0,1 0 0 0 0,-1 0 0 0 0,1 0 0 0 0,-1 0 0 0 0,1-1 0 0 0,-1 1 1 0 0,0 0-1 0 0,1 0 0 0 0,-1 0 0 0 0,0 0 0 0 0,0 0 0 0 0,0 0 0 0 0,0 0 0 0 0,0-1 0 0 0,0 1 0 0 0,0 0 44 0 0,-5-22 23 0 0,4 19-46 0 0,-3-31 39 0 0,3 28 30 0 0,1 1-1 0 0,-1-1 1 0 0,0 1 0 0 0,-1-1-1 0 0,0 1 1 0 0,0-2-46 0 0,-1 2 29 0 0,1 0 0 0 0,0-1-1 0 0,0 0 1 0 0,1 1 0 0 0,0-1 0 0 0,0 0 0 0 0,0 0 0 0 0,1 1 0 0 0,0-3-29 0 0,-5-28-290 0 0,4 31 248 0 0,0-1-1 0 0,0 1 1 0 0,0-1-1 0 0,1 1 1 0 0,0-1 0 0 0,0-4 42 0 0,0 6 35 0 0,1 0 1 0 0,-1 0 0 0 0,-1 0-1 0 0,1 0 1 0 0,-1 0 0 0 0,0 1-1 0 0,0-3-35 0 0,-1-2 48 0 0,2 7-47 0 0,0 1 0 0 0,0-1 0 0 0,0 1 0 0 0,0-1 0 0 0,0 0 0 0 0,0 1 0 0 0,1-1 0 0 0,-1 0-1 0 0,0 1 1 0 0,1-1 0 0 0,-1 1 0 0 0,1-1 0 0 0,0 1 0 0 0,0-1 0 0 0,-1 1 0 0 0,1-1 0 0 0,0 1 0 0 0,0 0 0 0 0,0-1-1 0 0,7-10-17 0 0,-8 10-63 0 0,0 2-14 0 0,0 0 4 0 0,14 0 2 0 0,-11 0 139 0 0,-1 1 1 0 0,1-1-1 0 0,0 1 0 0 0,0-1 0 0 0,-1 1 0 0 0,1 0 0 0 0,0 0 0 0 0,-1 0 0 0 0,1 0 0 0 0,-1 0 0 0 0,1 1 0 0 0,-1 0-51 0 0,29 22 377 0 0,-25-18-368 0 0,0-1-1 0 0,0 0 1 0 0,1 0-1 0 0,-1-1 0 0 0,5 3-8 0 0,105 52-85 0 0,-47-34-535 0 0,-64-24 487 0 0,-1 0 0 0 0,0 0 0 0 0,0 0 1 0 0,0 0-1 0 0,1-1 0 0 0,-1 1 0 0 0,0-1 0 0 0,1 0 0 0 0,-1-1 0 0 0,0 1 1 0 0,1-1-1 0 0,-1 0 0 0 0,0 0 0 0 0,4-1 133 0 0,-4 0-1046 0 0,0 1 0 0 0,0-1 0 0 0,0 0 0 0 0,0-1 0 0 0,3-1 1046 0 0,6-7-5476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2760 0 0,'1'-1'207'0'0,"-1"1"-132"0"0,1-1 1 0 0,-1 1 0 0 0,1-1 0 0 0,-1 1-1 0 0,1 0 1 0 0,-1-1 0 0 0,0 1 0 0 0,1-1-1 0 0,-1 1 1 0 0,1-1 0 0 0,-1 1 0 0 0,0-1-1 0 0,0 1 1 0 0,1-1 0 0 0,-1 1 0 0 0,0-1-1 0 0,0 1 1 0 0,0-1 0 0 0,0 0 0 0 0,1 1-1 0 0,-1-1 1 0 0,0 1 0 0 0,0-1-76 0 0,0-1 548 0 0,0 0 1976 0 0,0 2 120 0 0,0 0-255 0 0,0 0-1145 0 0,0 0-498 0 0,0 0-105 0 0,0 0-42 0 0,0 0-88 0 0,9 24 875 0 0,-7-8-918 0 0,0 0 1 0 0,-1 1-1 0 0,-1-1 1 0 0,-3 16-469 0 0,2-18 97 0 0,0 0 1 0 0,1-1 0 0 0,0 1-1 0 0,1 0 1 0 0,1-1-1 0 0,0 1 1 0 0,2 6-98 0 0,-1-1 44 0 0,-3-15-34 0 0,0-1 0 0 0,1 1 0 0 0,-1 0-1 0 0,1-1 1 0 0,0 1 0 0 0,0 0-1 0 0,0-1 1 0 0,1 1 0 0 0,-1-1 0 0 0,1 0-1 0 0,0 1 1 0 0,0-1 0 0 0,0 0-10 0 0,-2-2 8 0 0,1-1 0 0 0,-1 1 0 0 0,0-1 0 0 0,1 0-1 0 0,-1 1 1 0 0,1-1 0 0 0,-1 1 0 0 0,0-1 0 0 0,1 0 0 0 0,-1 1 0 0 0,1-1 0 0 0,-1 0 0 0 0,1 0 0 0 0,-1 1 0 0 0,1-1 0 0 0,-1 0 0 0 0,1 0 0 0 0,-1 0 0 0 0,1 1 0 0 0,0-1 0 0 0,-1 0 0 0 0,1 0 0 0 0,-1 0 0 0 0,1 0-1 0 0,-1 0 1 0 0,1 0-8 0 0,1-1 14 0 0,0 1-1 0 0,0-1 1 0 0,-1 1-1 0 0,1-1 0 0 0,0 1 1 0 0,0-1-1 0 0,-1 0 1 0 0,1 0-1 0 0,0 0-13 0 0,3-2 16 0 0,0-1 0 0 0,-1 0 0 0 0,1 0 0 0 0,-1 0-1 0 0,3-2-15 0 0,-1-2 22 0 0,0-1 0 0 0,-1 1 0 0 0,3-7-22 0 0,-2 5-7 0 0,0 0-1 0 0,0 1 1 0 0,1-1 7 0 0,10-14-71 0 0,-10 15 41 0 0,0 0 0 0 0,0 0 0 0 0,1 0-1 0 0,3-2 31 0 0,68-63-80 0 0,-70 65 80 0 0,5-5 0 0 0,-5 13 20 0 0,-7 2 6 0 0,0-1 0 0 0,0 1 0 0 0,0-1-1 0 0,-1 1 1 0 0,1 0 0 0 0,0 0-1 0 0,0 0 1 0 0,-1 0 0 0 0,1 0 0 0 0,0 0-1 0 0,-1 0 1 0 0,1 0 0 0 0,-1 1-1 0 0,0-1 1 0 0,1 1 0 0 0,-1-1 0 0 0,0 1-1 0 0,0-1 1 0 0,0 1 0 0 0,0 0-1 0 0,0 0 1 0 0,0 1-26 0 0,1 3 76 0 0,0 1-1 0 0,-1-1 1 0 0,0 1 0 0 0,0 0 0 0 0,0-1-1 0 0,-1 1-75 0 0,0 0 79 0 0,1 1-1 0 0,0-1 0 0 0,0 0 1 0 0,2 7-79 0 0,2 11 87 0 0,-5-22-71 0 0,0 1-1 0 0,0-1 1 0 0,1 1-1 0 0,0-1 1 0 0,0 1-1 0 0,0-1 1 0 0,0 0-1 0 0,0 1 1 0 0,1-1-1 0 0,0 1-15 0 0,5 4 48 0 0,-5-7-46 0 0,-1 1-1 0 0,1-1 0 0 0,-1 0 1 0 0,1 0-1 0 0,-1 0 0 0 0,1 0 1 0 0,0 0-1 0 0,0-1 0 0 0,-1 1 1 0 0,1 0-1 0 0,0-1 0 0 0,0 1 1 0 0,0-1-1 0 0,0 0 0 0 0,-1 1 1 0 0,1-1-1 0 0,0 0 0 0 0,0 0 1 0 0,0 0-1 0 0,0-1 0 0 0,0 1 1 0 0,0 0-1 0 0,0-1 0 0 0,-1 1 1 0 0,1-1-1 0 0,0 1 0 0 0,0-1 1 0 0,-1 0-1 0 0,2 0-1 0 0,3-4 5 0 0,1 1 1 0 0,-1-1 0 0 0,0 0-1 0 0,0-1 1 0 0,0 1-1 0 0,1-4-5 0 0,7-5 4 0 0,35-31-76 0 0,-35 34 72 0 0,-11 11 0 0 0,6-3 0 0 0,-8 2 0 0 0,0 1 0 0 0,0 0 0 0 0,-1-1 0 0 0,1 1 0 0 0,0 0 0 0 0,0 0 0 0 0,0 0 0 0 0,0 0 0 0 0,0 0 0 0 0,-1 0 0 0 0,1 0 0 0 0,0 0 0 0 0,0 0 0 0 0,0 0 0 0 0,0 0 0 0 0,0 0 0 0 0,-1 1 0 0 0,1-1 0 0 0,0 0 0 0 0,0 1 0 0 0,0-1 0 0 0,2 2 0 0 0,-2-2 3 0 0,0 0 0 0 0,0 0-1 0 0,0 0 1 0 0,0 1 0 0 0,0-1 0 0 0,0 0-1 0 0,0 1 1 0 0,0-1 0 0 0,0 0-1 0 0,-1 1 1 0 0,1 0 0 0 0,0-1 0 0 0,0 1-1 0 0,0-1 1 0 0,-1 1 0 0 0,1 0-1 0 0,0-1 1 0 0,-1 1 0 0 0,1 0 0 0 0,0 0-1 0 0,-1 0 1 0 0,1-1 0 0 0,-1 1-1 0 0,1 0 1 0 0,-1 1-3 0 0,2 0 7 0 0,1 4-2 0 0,0-1 1 0 0,0 1-1 0 0,0 0 0 0 0,-1-1 1 0 0,0 1-1 0 0,0 0 0 0 0,0 1 1 0 0,-1-1-1 0 0,0 0 0 0 0,0 2-5 0 0,-1-1-210 0 0,1 0 0 0 0,-1 1-1 0 0,2-1 1 0 0,-1 0 0 0 0,1 0-1 0 0,0 0 1 0 0,0 0-1 0 0,0 0 1 0 0,1-1 0 0 0,1 1-1 0 0,-1-1 1 0 0,1 0 0 0 0,1 3 210 0 0,0-5-1282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8288 0 0,'0'0'638'0'0,"1"-1"-414"0"0,6-11 491 0 0,-4 10 2707 0 0,-1 1 3325 0 0,-2 13-5902 0 0,8 83 841 0 0,-3-20-1134 0 0,0-24-366 0 0,-2-32-154 0 0,-3-18-32 0 0,0 0 0 0 0,0 0 0 0 0,0 0 0 0 0,1 0 0 0 0,-1 0 0 0 0,0 0 0 0 0,0 0 0 0 0,1 0 0 0 0,-1 0 0 0 0,1 0 0 0 0,-1 0 0 0 0,1 1 0 0 0,9 17 0 0 0,-10-18 16 0 0,1 0 0 0 0,-1 0 0 0 0,1 0-1 0 0,-1-1 1 0 0,1 1 0 0 0,-1 0 0 0 0,1 0-1 0 0,0 0 1 0 0,-1 0 0 0 0,1-1 0 0 0,0 1-1 0 0,0 0 1 0 0,0-1 0 0 0,-1 1 0 0 0,1-1-1 0 0,0 1 1 0 0,0-1 0 0 0,0 1 0 0 0,0-1-1 0 0,0 1 1 0 0,0-1 0 0 0,0 0 0 0 0,0 0-1 0 0,0 0 1 0 0,0 1 0 0 0,0-1 0 0 0,0 0-1 0 0,0 0 1 0 0,0 0 0 0 0,0 0 0 0 0,0-1-1 0 0,1 1-15 0 0,3 0 10 0 0,-1 0-1 0 0,0-1 1 0 0,1 1-1 0 0,-1-1 1 0 0,0 0-1 0 0,1 0 1 0 0,-1 0-1 0 0,0-1 1 0 0,0 0-1 0 0,0 1 1 0 0,0-1-1 0 0,0-1 1 0 0,0 1-1 0 0,-1-1 1 0 0,1 1-1 0 0,-1-1 1 0 0,0 0-1 0 0,0 0 1 0 0,0-1-1 0 0,0 1 1 0 0,0 0-1 0 0,-1-1 1 0 0,1 0-1 0 0,1-2-9 0 0,8-14-169 0 0,1 0 0 0 0,1 1 0 0 0,0 1 0 0 0,2 0 1 0 0,0 1-1 0 0,1 1 0 0 0,4-2 169 0 0,11-6-54 0 0,-19 13 50 0 0,-2 7 24 0 0,-9 3 55 0 0,-2 1-6 0 0,1 1-5 0 0,3 2-45 0 0,-1 0 0 0 0,1-1 0 0 0,-1 2 0 0 0,0-1 0 0 0,0 0 0 0 0,-1 0 0 0 0,1 1 0 0 0,0 0 0 0 0,-1-1 0 0 0,0 1 0 0 0,0 0 0 0 0,0 0 0 0 0,-1 0 0 0 0,1 1-1 0 0,-1-1 1 0 0,0 0 0 0 0,0 0 0 0 0,-1 1 0 0 0,1-1-19 0 0,-1 4 19 0 0,1-1 0 0 0,0 0 0 0 0,1 0 0 0 0,0 0 0 0 0,0 1-19 0 0,5 23 49 0 0,-4-19-38 0 0,5 8 34 0 0,-6-16-37 0 0,7 7-8 0 0,-7-10 3 0 0,0 0-1 0 0,1 0 0 0 0,-1-1 1 0 0,0 1-1 0 0,1 0 0 0 0,-1-1 1 0 0,0 1-1 0 0,1-1 0 0 0,-1 0 0 0 0,1 0 1 0 0,-1 0-1 0 0,0 0 0 0 0,1 0 1 0 0,-1-1-1 0 0,1 1 0 0 0,-1-1 1 0 0,0 0-1 0 0,1 1 0 0 0,-1-1 1 0 0,0 0-1 0 0,0 0 0 0 0,0 0 1 0 0,2-2-3 0 0,9-8 18 0 0,23-24-131 0 0,3-5-118 0 0,-35 35 214 0 0,-1 2 0 0 0,1-1 0 0 0,0 0 0 0 0,0 1 0 0 0,0 0 0 0 0,1 0 0 0 0,3-3 17 0 0,-5 5-8 0 0,0-1 0 0 0,-1 1 0 0 0,1 0 0 0 0,0 0 0 0 0,0 0 0 0 0,0 0 0 0 0,0 0 0 0 0,0 1 0 0 0,0 0-1 0 0,0-1 1 0 0,0 1 0 0 0,0 0 0 0 0,0 0 0 0 0,1 1 8 0 0,-3-1 0 0 0,0 0 0 0 0,0 0 0 0 0,0 0 0 0 0,0 1 0 0 0,0-1 0 0 0,0 0 0 0 0,0 1 0 0 0,0-1 0 0 0,0 1 0 0 0,0-1 0 0 0,0 1 0 0 0,-1-1 0 0 0,1 1 0 0 0,0 0 0 0 0,0-1 0 0 0,0 1 0 0 0,-1 0 0 0 0,1 0 0 0 0,0 0 0 0 0,-1-1 0 0 0,1 1 0 0 0,-1 1 0 0 0,3 2 0 0 0,0-2-3 0 0,0 1 0 0 0,0 0 0 0 0,-1 0 0 0 0,1 0-1 0 0,-1 0 1 0 0,0 1 0 0 0,0-1 0 0 0,0 1 0 0 0,0-1 0 0 0,0 1-1 0 0,-1 0 1 0 0,0-1 0 0 0,0 1 0 0 0,0 0 0 0 0,0 0 0 0 0,-1 0-1 0 0,1 0 1 0 0,-1 0 0 0 0,0 0 0 0 0,0 0 0 0 0,0 0 3 0 0,0 3-17 0 0,0 0 0 0 0,1 0 1 0 0,0-1-1 0 0,1 1 0 0 0,1 4 17 0 0,-3-8-307 0 0,1 0-1 0 0,0 0 0 0 0,1-1 0 0 0,-1 1 0 0 0,0 0 0 0 0,1-1 0 0 0,-1 1 1 0 0,1-1-1 0 0,0 1 0 0 0,0-1 0 0 0,0 0 0 0 0,0 0 0 0 0,2 2 308 0 0,-3-4-1720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36 277 9672 0 0,'2'0'460'0'0,"-1"0"0"0"0,-1-1 0 0 0,1 1 0 0 0,0 0 0 0 0,0-1 0 0 0,0 1 0 0 0,0-1 0 0 0,0 0 0 0 0,0 1 0 0 0,0-1 0 0 0,-1 0 0 0 0,1 1 0 0 0,0-1 0 0 0,-1 0 0 0 0,1 0 0 0 0,0 0 0 0 0,-1 1 0 0 0,1-1 0 0 0,0-1-460 0 0,13-25 681 0 0,-5 9-137 0 0,-3 9-436 0 0,-1 0 0 0 0,0 0 0 0 0,-1-1 0 0 0,0 1 0 0 0,1-5-108 0 0,-2 3 14 0 0,5-7-14 0 0,-6 12-19 0 0,0 1 0 0 0,0-1 0 0 0,0 1 1 0 0,-1-1-1 0 0,1-4 19 0 0,6-32-394 0 0,-7 35 310 0 0,-1 1 17 0 0,-7-17-72 0 0,1 12 141 0 0,5 11 6 0 0,1-1 0 0 0,0 1-1 0 0,-1 0 1 0 0,1 0 0 0 0,-1 0-1 0 0,1 0 1 0 0,0-1 0 0 0,-1 1-1 0 0,1 0 1 0 0,-1 0 0 0 0,1 0-1 0 0,-1 0 1 0 0,1 0-1 0 0,0 0 1 0 0,-1 0 0 0 0,1 0-1 0 0,-1 0 1 0 0,1 0 0 0 0,-1 0-1 0 0,1 0 1 0 0,0 0 0 0 0,-1 0-1 0 0,1 1 1 0 0,-1-1 0 0 0,1 0-1 0 0,0 0 1 0 0,-1 0 0 0 0,1 1-1 0 0,-1-1 1 0 0,1 0-8 0 0,-10 6 98 0 0,5-2-12 0 0,-1 1 0 0 0,1 0-1 0 0,-1 0 1 0 0,1 0-1 0 0,1 1 1 0 0,-1 0 0 0 0,1-1-1 0 0,-1 3-85 0 0,-5 10 205 0 0,0 0-1 0 0,0 4-204 0 0,9-18 28 0 0,-4 9 72 0 0,0 0 1 0 0,2 0 0 0 0,0 1 0 0 0,0-1-1 0 0,1 1 1 0 0,1-1 0 0 0,0 1-1 0 0,1 0 1 0 0,0 0 0 0 0,1 0-1 0 0,1-1 1 0 0,0 1 0 0 0,1-1 0 0 0,0 1-1 0 0,6 12-100 0 0,-6-19 12 0 0,0 0-1 0 0,1 0 1 0 0,-1 0-1 0 0,2 0 1 0 0,-1-1-1 0 0,1 1 1 0 0,0-1-1 0 0,0 0 1 0 0,1-1-1 0 0,3 4-11 0 0,-6-7 1 0 0,0 0-1 0 0,0 0 1 0 0,-1 0-1 0 0,1 0 1 0 0,0 0 0 0 0,1 0-1 0 0,-1-1 1 0 0,0 0-1 0 0,0 0 1 0 0,1 0-1 0 0,-1 0 1 0 0,1 0-1 0 0,-1-1 1 0 0,1 1-1 0 0,-1-1 1 0 0,1 0 0 0 0,-1 0-1 0 0,1 0 1 0 0,-1 0-1 0 0,0-1 1 0 0,1 0-1 0 0,-1 1 1 0 0,1-1-1 0 0,1-1 0 0 0,1 0-11 0 0,0-1 0 0 0,-1 0 0 0 0,1 0 0 0 0,0 0-1 0 0,-1-1 1 0 0,0 0 0 0 0,0 0 0 0 0,4-5 11 0 0,5-5-103 0 0,0-2 1 0 0,-2 0-1 0 0,0 0 0 0 0,-1-1 1 0 0,1-3 102 0 0,15-25-523 0 0,-14 25 269 0 0,-2-1 1 0 0,7-15 253 0 0,-16 30-11 0 0,0 2-7 0 0,0-1 1 0 0,0 1 0 0 0,0 0 0 0 0,1 0-1 0 0,0 0 1 0 0,-1 0 0 0 0,1 0 0 0 0,1 0 0 0 0,-1 1-1 0 0,1-1 18 0 0,-2 2 116 0 0,-2 2 7 0 0,0 0-10 0 0,0 13 153 0 0,2-4-161 0 0,-2 0-1 0 0,1 0 1 0 0,-1 0 0 0 0,-1 0 0 0 0,0 1 0 0 0,0-1 0 0 0,-1 2-105 0 0,0-3 106 0 0,1 1 0 0 0,0 0 1 0 0,0 0-1 0 0,1-1 1 0 0,0 1-1 0 0,1 0 0 0 0,1 5-106 0 0,-2-12 23 0 0,0 0 0 0 0,1 0 0 0 0,0 1 1 0 0,-1-1-1 0 0,1 0 0 0 0,0 0 0 0 0,0 0 0 0 0,0 0 0 0 0,1 0 0 0 0,-1 0 0 0 0,0-1 0 0 0,1 1 0 0 0,-1 0 0 0 0,1-1 0 0 0,-1 1 0 0 0,1-1 0 0 0,1 1-23 0 0,-1-1 15 0 0,-1 0 1 0 0,1 0-1 0 0,0 0 0 0 0,0-1 0 0 0,0 1 0 0 0,0-1 1 0 0,0 0-1 0 0,0 1 0 0 0,0-1 0 0 0,-1 0 0 0 0,1 0 1 0 0,0 0-1 0 0,0 0 0 0 0,0-1 0 0 0,0 1 0 0 0,0 0 1 0 0,0-1-1 0 0,0 1 0 0 0,0-1 0 0 0,1 0-15 0 0,11-6-58 0 0,1-1 0 0 0,-2 0 0 0 0,1 0 0 0 0,-1-1 0 0 0,2-3 58 0 0,4-3-186 0 0,20-10 186 0 0,-37 24-2 0 0,6-4-2 0 0,0 1 0 0 0,-1 1-1 0 0,8-3 5 0 0,-13 5 1 0 0,1 0-1 0 0,0 1 0 0 0,0-1 0 0 0,0 1 0 0 0,0 0 1 0 0,-1 0-1 0 0,1 0 0 0 0,0 0 0 0 0,0 0 1 0 0,0 0-1 0 0,0 1 0 0 0,-1-1 0 0 0,2 1 0 0 0,6 3 29 0 0,0-1-1 0 0,0 2 0 0 0,-1-1 1 0 0,0 1-1 0 0,0 0 0 0 0,0 1 1 0 0,-1 0-1 0 0,1 1 1 0 0,-2 0-1 0 0,1 0 0 0 0,4 6-28 0 0,13 13-583 0 0,2-1-1 0 0,0-1 1 0 0,6 3 583 0 0,-15-15-1722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1T11:23:4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7008 1198 10136 0 0,'-14'-9'235'0'0,"0"0"1"0"0,1-1 0 0 0,1-1 0 0 0,-1 0 0 0 0,2-1-1 0 0,-5-6-235 0 0,-11-9 1487 0 0,4 3-938 0 0,-2 1 1 0 0,-1 1-1 0 0,0 2 0 0 0,-1 0 1 0 0,-19-8-550 0 0,-34-13 483 0 0,-3 4 0 0 0,-65-19-483 0 0,84 37 1118 0 0,-1 2 0 0 0,-13 2-1118 0 0,-3-2 725 0 0,-186-46 542 0 0,60 9-517 0 0,40 9-183 0 0,-148-22 215 0 0,176 37-260 0 0,-36-6 44 0 0,67 16-360 0 0,-33-4-66 0 0,-24-2-74 0 0,-45-18-66 0 0,-29-5-2 0 0,-57-14 383 0 0,20 4 510 0 0,64 16-526 0 0,-42-7-324 0 0,111 28-31 0 0,-8-2-212 0 0,-151-3 202 0 0,156 22-162 0 0,0 5 1 0 0,1 7 0 0 0,-1 6 0 0 0,1 7 0 0 0,-98 28 161 0 0,169-30 0 0 0,1 4 0 0 0,1 2 0 0 0,2 4 0 0 0,0 3 0 0 0,-38 25 0 0 0,69-34 0 0 0,-12 7 0 0 0,2 1 0 0 0,-42 35 0 0 0,4 5-13 0 0,-79 67-72 0 0,134-105 69 0 0,1 1 0 0 0,2 1 0 0 0,1 1 0 0 0,0 6 16 0 0,9-13-27 0 0,2 1 0 0 0,-1 6 27 0 0,-7 11-13 0 0,-5 13-95 0 0,4 1-1 0 0,-20 61 109 0 0,37-96-10 0 0,-9 31-3 0 0,2 1 0 0 0,3 0-1 0 0,2 1 1 0 0,-2 53 13 0 0,5-37-53 0 0,2-19-54 0 0,2 32 107 0 0,12 194-12 0 0,-1-205 13 0 0,3-1-1 0 0,14 51 0 0 0,-22-119-1 0 0,25 104-142 0 0,20 47 143 0 0,54 129 248 0 0,-74-222-175 0 0,3-1 0 0 0,21 31-73 0 0,-16-31 78 0 0,-10-19 5 0 0,2-2 0 0 0,12 13-83 0 0,66 78 153 0 0,-61-80-98 0 0,12 14-30 0 0,51 49-25 0 0,-70-82 59 0 0,1-2 0 0 0,2-1 0 0 0,37 22-59 0 0,35 16 175 0 0,148 98 338 0 0,-106-67-513 0 0,128 62 0 0 0,-219-129 14 0 0,69 35 63 0 0,-114-60-68 0 0,166 76 107 0 0,-114-56-28 0 0,49 13-88 0 0,74 13 148 0 0,111 13-148 0 0,-118-35 220 0 0,86 0-220 0 0,438-5 304 0 0,-338-32-130 0 0,-15-22-21 0 0,-212 13-320 0 0,45-11 73 0 0,-43 4 115 0 0,-44 5 421 0 0,85-25-442 0 0,-104 21 176 0 0,96-33 102 0 0,-113 32-274 0 0,31-12 9 0 0,-2-5 0 0 0,-2-3 1 0 0,-1-5-1 0 0,3-7-13 0 0,97-42 0 0 0,-101 51 0 0 0,35-24 0 0 0,-93 47-7 0 0,0 1-39 0 0,14-12 46 0 0,14-13-12 0 0,0 1 13 0 0,15-17-1 0 0,24-18 75 0 0,53-67 109 0 0,-113 103-137 0 0,-2-2-1 0 0,19-29-46 0 0,-30 35 0 0 0,-7 11 0 0 0,-1-2 0 0 0,14-27 0 0 0,-4-2 32 0 0,-3-1 0 0 0,13-43-32 0 0,-23 43 76 0 0,5-36-76 0 0,6-26 52 0 0,-22 94-52 0 0,-1 0 0 0 0,-2 0 0 0 0,0-5 0 0 0,-2 23 0 0 0,2-105 0 0 0,-3 77 0 0 0,-1-1 0 0 0,-2 1 0 0 0,-1 1 0 0 0,-4-9 0 0 0,7 39 0 0 0,-7-52 22 0 0,-6-33 20 0 0,-17-48-42 0 0,25 114 13 0 0,0-1 0 0 0,-2 1 0 0 0,-1 1-1 0 0,-2-1 1 0 0,-7-12-13 0 0,10 19 0 0 0,5 11 13 0 0,0 0 1 0 0,0 1-1 0 0,-1 0 0 0 0,0-1-13 0 0,-37-52 83 0 0,27 41-65 0 0,0-1 0 0 0,2-1 0 0 0,0 0-1 0 0,-4-10-17 0 0,13 23 1 0 0,-20-37-1 0 0,5 9 0 0 0,5 7 0 0 0,-14-30 0 0 0,24 53 0 0 0,0 1 0 0 0,0-1 0 0 0,-1 1 0 0 0,1 0 0 0 0,-1 0 0 0 0,0 0 0 0 0,0 0 0 0 0,-2 0 0 0 0,-13-14 0 0 0,-7-8 22 0 0,14 15-1 0 0,0-1 0 0 0,-4-6-21 0 0,-30-35 0 0 0,26 31 0 0 0,-16-22 0 0 0,13 6 0 0 0,17 28 0 0 0,0 0 0 0 0,0 1 0 0 0,0 0 0 0 0,-5-4 0 0 0,-4-5 40 0 0,10 11-25 0 0,0 1-1 0 0,0 1 1 0 0,-1-1 0 0 0,0 1-1 0 0,0 0 1 0 0,-4-3-15 0 0,-48-40 244 0 0,52 42-242 0 0,0 0 0 0 0,1 0-1 0 0,-1-1 1 0 0,1 1 0 0 0,0-1-1 0 0,1-1 1 0 0,-2-1-2 0 0,0-10-15 0 0,2 11-17 0 0,-1-1-1 0 0,1 1 0 0 0,1-1 1 0 0,-2-4 32 0 0,3 6 8 0 0,-1 0 0 0 0,0 0 0 0 0,0 0 0 0 0,0 1 1 0 0,-1-1-1 0 0,0 1 0 0 0,0 0 0 0 0,-1-1-8 0 0,-7-7-13 0 0,10 11 41 0 0,-1 0-1 0 0,1 0 1 0 0,0 0-1 0 0,-1 1 1 0 0,1 0-1 0 0,-1-1 0 0 0,0 1 1 0 0,0 0-1 0 0,0 0 1 0 0,0 0-1 0 0,-1 0-27 0 0,-22-11 121 0 0,21 9-95 0 0,0 1 0 0 0,0 1 0 0 0,-1-1 1 0 0,0 1-1 0 0,1 0 0 0 0,-1 0 0 0 0,-6-1-26 0 0,6 2 24 0 0,0 0 0 0 0,0-1 0 0 0,0 0 0 0 0,-4-3-24 0 0,-12-3 52 0 0,13 6-30 0 0,1-1 0 0 0,0-1-1 0 0,-5-2-21 0 0,6 3 4 0 0,1 0 0 0 0,-1 0 1 0 0,1 1-1 0 0,-1 0 0 0 0,-3-1-4 0 0,2 1-353 0 0,1 0 1 0 0,0 0-1 0 0,-1-1 1 0 0,1 0 0 0 0,1 0-1 0 0,-4-2 353 0 0,-8-6-1224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191 597 3224 0 0,'0'0'143'0'0,"-1"-1"-3"0"0,0 0-124 0 0,0 1 1 0 0,0-1 0 0 0,0 0 0 0 0,0 1 0 0 0,0-1 0 0 0,1 0 0 0 0,-1 0-1 0 0,0 0 1 0 0,1 0 0 0 0,-1 0 0 0 0,1 0 0 0 0,-1 0 0 0 0,1 0-1 0 0,-1 0 1 0 0,1 0 0 0 0,-1 0 0 0 0,1 0 0 0 0,0 0 0 0 0,0 0 0 0 0,0-1-1 0 0,-1 1 1 0 0,1 0 0 0 0,0-1-17 0 0,0 1 42 0 0,-1-1 249 0 0,-1 0 1 0 0,0 0 0 0 0,0 0-1 0 0,-1 0 1 0 0,1 0-1 0 0,0 0 1 0 0,-1 0-1 0 0,1 1 1 0 0,-1-1-292 0 0,-5-1 1110 0 0,5 1-776 0 0,0 1 0 0 0,1 0-1 0 0,-1 0 1 0 0,0 0 0 0 0,0 0-1 0 0,0 0 1 0 0,1 1 0 0 0,-1-1-1 0 0,0 1 1 0 0,0 0 0 0 0,0 0-1 0 0,0 0 1 0 0,0 0 0 0 0,0 0-1 0 0,0 1 1 0 0,-1 0-334 0 0,0 0 165 0 0,0 0-1 0 0,0 0 1 0 0,0 1 0 0 0,0-1 0 0 0,1 1-1 0 0,-1 0 1 0 0,0 1 0 0 0,1-1 0 0 0,0 0-1 0 0,-1 1 1 0 0,1 0 0 0 0,0 0 0 0 0,1 0-1 0 0,-1 0 1 0 0,0 0 0 0 0,1 0-1 0 0,0 1 1 0 0,-2 2-165 0 0,-2 6 284 0 0,2-6-95 0 0,0 0 0 0 0,1 1 0 0 0,0 0 1 0 0,0 0-1 0 0,1-1 0 0 0,0 2 0 0 0,-1 4-189 0 0,3-12 11 0 0,-1 7 121 0 0,0-1-1 0 0,0 0 1 0 0,1 1-1 0 0,0-1 0 0 0,0 1 1 0 0,0-1-1 0 0,1 0 1 0 0,1 4-132 0 0,-2-5 72 0 0,1 0 1 0 0,0 0-1 0 0,-1-1 1 0 0,0 1-1 0 0,0 4-72 0 0,0-4 62 0 0,0 0 0 0 0,0-1 1 0 0,0 1-1 0 0,1 0 0 0 0,0 3-62 0 0,2 3 102 0 0,-3-7-70 0 0,1-1-1 0 0,0 1 1 0 0,0-1 0 0 0,0 1-1 0 0,0-1 1 0 0,0 0-1 0 0,0 1 1 0 0,1-1-1 0 0,0 0 1 0 0,0 0 0 0 0,0 0-1 0 0,0 0 1 0 0,0 0-1 0 0,0-1 1 0 0,2 2-32 0 0,-1-2 31 0 0,3 3 13 0 0,0-1-1 0 0,1-1 0 0 0,-1 1 1 0 0,5 1-44 0 0,-9-4 3 0 0,0 0 0 0 0,1-1 0 0 0,-1 1 0 0 0,1-1 0 0 0,-1 1 0 0 0,0-1-1 0 0,1 0 1 0 0,-1 0 0 0 0,1 0 0 0 0,-1 0 0 0 0,1 0 0 0 0,-1-1 0 0 0,1 1 0 0 0,-1-1 0 0 0,3 0-3 0 0,-2-1-7 0 0,0 1 0 0 0,0 0 1 0 0,0-1-1 0 0,0 0 0 0 0,0 0 0 0 0,0 0 0 0 0,-1 0 0 0 0,1 0 0 0 0,-1 0 0 0 0,1-1 0 0 0,-1 1 0 0 0,0-1 0 0 0,0 0 0 0 0,0 0 0 0 0,0 0 7 0 0,2-4-107 0 0,0-1 0 0 0,-1 0 0 0 0,0 0 0 0 0,0 0-1 0 0,0-5 108 0 0,0 2-183 0 0,-1 1 0 0 0,0-1 1 0 0,-1 1-1 0 0,0-1 0 0 0,-1 0 0 0 0,0 1 0 0 0,-1-1 0 0 0,0 0 0 0 0,-1-4 183 0 0,1-2-143 0 0,1 14 127 0 0,0 0 0 0 0,-1-1-1 0 0,1 1 1 0 0,0 0-1 0 0,-1 0 1 0 0,0-1-1 0 0,0 1 17 0 0,0-2 58 0 0,0 1 0 0 0,0 0-1 0 0,0-1 1 0 0,1 1-1 0 0,0-1 1 0 0,-1 1-1 0 0,2-1-57 0 0,-1 5 245 0 0,0 0 15 0 0,0 0 50 0 0,0 0 18 0 0,0 0 6 0 0,0 0-24 0 0,1 2-113 0 0,7 10 37 0 0,1-1-1 0 0,8 8-233 0 0,13 17 90 0 0,-20-23-55 0 0,-5-5-32 0 0,0-1 1 0 0,0 0-1 0 0,0 0 0 0 0,1-1 0 0 0,0 0 1 0 0,1 1-1 0 0,0-2 0 0 0,-1 1 0 0 0,5 1-3 0 0,-1-2-13 0 0,-7-4-72 0 0,5-5-313 0 0,-6 3 335 0 0,0-1-1 0 0,-1 1 1 0 0,1-1-1 0 0,0 0 1 0 0,-1 0-1 0 0,1 0 0 0 0,-1 0 1 0 0,0 0-1 0 0,1 0 1 0 0,-1 0-1 0 0,0 0 1 0 0,0-1-1 0 0,-1 1 1 0 0,1 0-1 0 0,0 0 0 0 0,-1-1 1 0 0,0 1-1 0 0,1-1 1 0 0,-1 1-1 0 0,0-1 64 0 0,0-8-387 0 0,0 0 0 0 0,0-1 0 0 0,-2-7 387 0 0,1 8-212 0 0,-7-41-1915 0 0,-1 1 0 0 0,-7-16 2127 0 0,3 15-1677 0 0,0 1-658 0 0,-3 2 0 0 0,-7-10 2335 0 0,0-3-1280 0 0,18 49 872 0 0,-27-73 236 0 0,21 59 2332 0 0,-1 1-1 0 0,-3-2-2159 0 0,-3 3 3788 0 0,17 24-2709 0 0,1 1-73 0 0,0 0-12 0 0,1 1-868 0 0,0-1 1 0 0,0 1 0 0 0,0 0 0 0 0,-1 0-1 0 0,1-1 1 0 0,0 1 0 0 0,-1 0 0 0 0,1 0-1 0 0,-1 0 1 0 0,1 0 0 0 0,-1 0 0 0 0,1 0-127 0 0,-1 0 132 0 0,28 63 2186 0 0,-8-26-1506 0 0,-10-17-265 0 0,1 0-1 0 0,0-1 1 0 0,13 14-547 0 0,-1-4 356 0 0,59 70 108 0 0,-75-92-482 0 0,89 93 227 0 0,-81-87-429 0 0,0 0 1 0 0,2-2 0 0 0,-1 0 0 0 0,1-1 0 0 0,12 6 219 0 0,-27-16-379 0 0,-2-1-6 0 0,4-8-1630 0 0,0 0 231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4144 0 0,'-6'-11'408'0'0,"-2"1"5172"0"0,6 7-721 0 0,8 8-2413 0 0,8 10-1619 0 0,0 0 0 0 0,9 14-827 0 0,11 13 647 0 0,-10-14 604 0 0,14 23-1251 0 0,-18-23 680 0 0,23 24-680 0 0,17 10 84 0 0,17 9-84 0 0,38 41-148 0 0,-89-86 402 0 0,-25-24-454 0 0,-1-2-109 0 0,0 0-19 0 0,0 0-219 0 0,-1-3-891 0 0,-3-8-384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5064 0 0,'0'0'389'0'0,"0"0"-4"0"0,0 0 911 0 0,0-8 2242 0 0,14-12 312 0 0,-12 14-3359 0 0,1 0 1 0 0,0 1-1 0 0,0-1 0 0 0,1 1 0 0 0,0 0 0 0 0,0 0 0 0 0,0 0 1 0 0,1 0-492 0 0,16-21 666 0 0,-8 8-519 0 0,2 0 0 0 0,0 2 0 0 0,1-1-147 0 0,23-25 80 0 0,-5-2-76 0 0,25-44-4 0 0,-29 43 60 0 0,-29 42-58 0 0,1 0-1 0 0,-1 1 0 0 0,0-1 0 0 0,1 0 0 0 0,-1 0 1 0 0,-1 0-1 0 0,1 0 0 0 0,0 0 0 0 0,-1-2-1 0 0,-1 3 43 0 0,0 1-38 0 0,0 0 1 0 0,0 0-1 0 0,0 0 1 0 0,-1 0-1 0 0,1 0 0 0 0,0 1 1 0 0,-1-1-1 0 0,1 0 1 0 0,-1 1-1 0 0,1-1 1 0 0,-1 1-1 0 0,1-1 1 0 0,-1 1-1 0 0,0 0 1 0 0,1 0-1 0 0,-2-1-5 0 0,3 1-2 0 0,-4 1 24 0 0,1-1 1 0 0,-1 1-1 0 0,1 0 0 0 0,-1 0 1 0 0,1 0-1 0 0,0 0 0 0 0,-1 0 1 0 0,1 1-1 0 0,0-1 0 0 0,0 1 1 0 0,0 0-1 0 0,0 0 0 0 0,0 0 1 0 0,0 1-1 0 0,1-1 0 0 0,-2 1-22 0 0,1 1 80 0 0,0-1-1 0 0,0 0 0 0 0,0 1 1 0 0,1-1-1 0 0,-1 1 0 0 0,1 0 1 0 0,0 0-1 0 0,0 0 0 0 0,0 0 1 0 0,1 0-1 0 0,-1 1 0 0 0,1 1-79 0 0,-1 4 93 0 0,0-1-1 0 0,2 1 0 0 0,-1-1 0 0 0,1 1 0 0 0,0-1 0 0 0,1 1 1 0 0,0-1-1 0 0,1 0 0 0 0,0 1 0 0 0,0-1 0 0 0,1 0 0 0 0,0 0 1 0 0,1 0-1 0 0,0-1 0 0 0,0 1 0 0 0,1-1 0 0 0,0 0 0 0 0,0 0 1 0 0,1-1-1 0 0,0 1 0 0 0,0-1 0 0 0,1 0 0 0 0,2 1-92 0 0,-3-4 11 0 0,0 0-1 0 0,0 0 1 0 0,0-1-1 0 0,1 1 1 0 0,-1-2-1 0 0,1 1 0 0 0,-1-1 1 0 0,1 0-1 0 0,0 0 1 0 0,0-1-1 0 0,0 0 1 0 0,0 0-1 0 0,1 0 1 0 0,-1-1-1 0 0,0 0 0 0 0,0-1 1 0 0,0 0-1 0 0,3 0-10 0 0,6-2 17 0 0,-1 0-1 0 0,0-1 1 0 0,1-1 0 0 0,-1-1-1 0 0,-1 0 1 0 0,1-1-1 0 0,9-6-16 0 0,2-4-88 0 0,-1-2 0 0 0,0-1 0 0 0,-1-1 0 0 0,0-2 88 0 0,-9 9-98 0 0,20-21-397 0 0,-3-1-16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4144 0 0,'0'0'319'0'0,"1"0"-236"0"0,0 0-33 0 0,6 0 14 0 0,12 3 787 0 0,12 1 87 0 0,25 4-46 0 0,-5 1-43 0 0,-1-3 1 0 0,19-1-850 0 0,46 6 1198 0 0,134 30 1482 0 0,-162-25-872 0 0,80 26-1808 0 0,81 38 1250 0 0,-132-41-773 0 0,541 191 120 0 0,-418-144-560 0 0,616 236 129 0 0,-733-273-72 0 0,74 28 192 0 0,72 27-18 0 0,98 62-268 0 0,-176-83-125 0 0,-88-40 199 0 0,-71-29-59 0 0,46 19 290 0 0,5-2-305 0 0,-80-30 75 0 0,-21-14-2 0 0,4 4-173 0 0,12 7-2 0 0,0 0 0 0 0,0 0-1 0 0,-1 0 1 0 0,1 0 0 0 0,-1 0 0 0 0,1 1 0 0 0,-1 0 0 0 0,1-1 0 0 0,-1 1 0 0 0,-1 0 102 0 0,4 1-42 0 0,1 0 0 0 0,-1 0 0 0 0,1 0 0 0 0,-1 0 0 0 0,1 0 1 0 0,-1 0-1 0 0,1 0 0 0 0,-1 0 0 0 0,1-1 0 0 0,-1 1 0 0 0,1 0 0 0 0,-1 0 0 0 0,1-1 1 0 0,0 1-1 0 0,-1 0 0 0 0,1-1 0 0 0,-1 1 0 0 0,1 0 0 0 0,-1-1 42 0 0,-2-1-241 0 0,-40-10-3353 0 0,39 11 2292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32 2304 0 0,'0'0'101'0'0,"1"-1"1"0"0,47-22 6099 0 0,-34 16-3142 0 0,-28 11-196 0 0,11-3-2820 0 0,0 0-1 0 0,0 0 0 0 0,0 1 1 0 0,0-1-1 0 0,0 1 1 0 0,1 0-1 0 0,-1-1 0 0 0,-2 3-42 0 0,-11 8 167 0 0,11-9-134 0 0,1-1-1 0 0,-1 2 1 0 0,1-1 0 0 0,0 0 0 0 0,0 1 0 0 0,0 0 0 0 0,1 0 0 0 0,0 0 0 0 0,-2 2-33 0 0,-6 10 111 0 0,2 0 0 0 0,-1 3-111 0 0,-4 7 122 0 0,5-10 4 0 0,1 1 0 0 0,-1 7-126 0 0,2-7 75 0 0,-1 0 0 0 0,-3 6-75 0 0,-21 44 119 0 0,-1 0 95 0 0,-9 16-67 0 0,36-71-81 0 0,0 0-1 0 0,1 0 1 0 0,0 2-66 0 0,-10 24 246 0 0,11-30-181 0 0,-3 6 240 0 0,0 0-1 0 0,-6 8-304 0 0,-5 3 510 0 0,15-19-480 0 0,3-4 65 0 0,0-2-3 0 0,0 0-11 0 0,-10-20 341 0 0,10 16-404 0 0,1 0 1 0 0,0 0-1 0 0,0 0 0 0 0,0 0 1 0 0,0 0-1 0 0,0 0 0 0 0,1 0 1 0 0,0 1-1 0 0,0-1 1 0 0,0 0-1 0 0,1-1-18 0 0,6-11 40 0 0,-6 12-40 0 0,1-1 0 0 0,-1 1 0 0 0,1 0 0 0 0,-1 1 0 0 0,1-1 0 0 0,0 1 0 0 0,5-4 0 0 0,10-10 0 0 0,10-12 20 0 0,-19 20-15 0 0,-1-1-1 0 0,0 1 1 0 0,0-2-1 0 0,-1 1 0 0 0,0-1 1 0 0,-1-1-1 0 0,3-6-4 0 0,9-18-109 0 0,1 0-1 0 0,3 1 110 0 0,-11 11 0 0 0,-9 18 0 0 0,-1 0 0 0 0,1 0 0 0 0,1 1 0 0 0,-1 0 0 0 0,1-1 0 0 0,45-52 0 0 0,-45 53-6 0 0,0-1-1 0 0,0 1 1 0 0,0-1 0 0 0,0 1-1 0 0,-1-1 1 0 0,0 0-1 0 0,-1 0 1 0 0,1-1-1 0 0,-1 1 1 0 0,0-1-1 0 0,0 1 1 0 0,-1-1-1 0 0,0-3 7 0 0,0 2-48 0 0,3-8 39 0 0,-3 13 18 0 0,0 0 0 0 0,0 0 1 0 0,0 0-1 0 0,0 0 1 0 0,1 0-1 0 0,-1 0 0 0 0,1 1 1 0 0,0-2-10 0 0,-1 3 90 0 0,-1 1 98 0 0,0 0 42 0 0,0 0 8 0 0,0 0-48 0 0,0 0-214 0 0,0 0-96 0 0,0 0-22 0 0,0 0 34 0 0,0 0 143 0 0,0 0 30 0 0,0 0-1 0 0,0 0 0 0 0,0 0 0 0 0,2 0 0 0 0,5 0 2 0 0,-5 0-8 0 0,2 4-46 0 0,3 1-12 0 0,-1 2 0 0 0,-4-4 0 0 0,1 1 0 0 0,-1-1 0 0 0,1 0 0 0 0,0 0 0 0 0,0-1 0 0 0,0 1 0 0 0,1-1 0 0 0,2 3 0 0 0,5 2 0 0 0,15 7 0 0 0,-15-5 0 0 0,1 0 0 0 0,10 5 0 0 0,-8-5 0 0 0,0 0 0 0 0,6 7 0 0 0,38 27 0 0 0,-50-37 0 0 0,0 1 0 0 0,0-2 0 0 0,1 1 0 0 0,4 1 0 0 0,-6-3 0 0 0,0 0 0 0 0,0 0 0 0 0,0 1 0 0 0,-1 0 0 0 0,0 0 0 0 0,0 0 0 0 0,3 4 0 0 0,19 21 0 0 0,-18-19 0 0 0,0-1 0 0 0,-1 1 0 0 0,0 1 0 0 0,-1 0 0 0 0,7 12 0 0 0,-11-15 12 0 0,-4-8-2 0 0,0-1-1 0 0,0 0 0 0 0,0 0 0 0 0,0 1 0 0 0,0-1 0 0 0,0 0 0 0 0,0 1 0 0 0,0-1 0 0 0,0 0 1 0 0,0 1-1 0 0,0-1 0 0 0,0 0 0 0 0,0 0 0 0 0,0 1 0 0 0,0-1 0 0 0,0 0 0 0 0,0 0 1 0 0,-1 1-1 0 0,1-1 0 0 0,0 0 0 0 0,0 0 0 0 0,0 1 0 0 0,-1-1 0 0 0,1 0 0 0 0,0 0 1 0 0,0 0-1 0 0,0 1 0 0 0,-1-1 0 0 0,1 0 0 0 0,0 0 0 0 0,-1 0 0 0 0,1 0 0 0 0,0 0 0 0 0,0 0 1 0 0,-1 0-1 0 0,1 1 0 0 0,0-1 0 0 0,0 0 0 0 0,-1 0 0 0 0,1 0-9 0 0,-11 1 117 0 0,-29-1 113 0 0,37 0-227 0 0,-2 0-2 0 0,-1 0 0 0 0,1 0 0 0 0,-1 1 0 0 0,1-1 0 0 0,-1 1 0 0 0,1 0 0 0 0,0 1 0 0 0,-1-1 0 0 0,1 1-1 0 0,-49 22 0 0 0,13-2 0 0 0,28-14 0 0 0,0-1 0 0 0,-1 0 0 0 0,-3 0 0 0 0,-5 2 0 0 0,0 0 0 0 0,0-2 0 0 0,-1 0 0 0 0,1-1 0 0 0,-9 0 0 0 0,-65 13 0 0 0,22-5 0 0 0,41-7 0 0 0,-15 1 0 0 0,40-7 0 0 0,0 1 0 0 0,1 0 0 0 0,-1 0 0 0 0,-5 3 0 0 0,-10 3 0 0 0,19-6 11 0 0,3-2-2 0 0,1 0-165 0 0,0 0-44 0 0,-6 8-5605 0 0,-3-4-493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1376 0 0,'0'0'253'0'0,"0"0"527"0"0,0 0 232 0 0,0 0 48 0 0,0 0-45 0 0,0 0-235 0 0,0 0-107 0 0,0 0-22 0 0,0 0-21 0 0,0 0-71 0 0,0-9 492 0 0,0 5-796 0 0,0-1 0 0 0,1 1 1 0 0,0-1-1 0 0,-1 1 1 0 0,1-1-1 0 0,1 1 0 0 0,-1 0 1 0 0,1-1-1 0 0,-1 1 1 0 0,1 0-1 0 0,1 0-255 0 0,-2 2 487 0 0,-1 2-427 0 0,1 0-1 0 0,-1 0 1 0 0,1 0 0 0 0,-1 0 0 0 0,1 0 0 0 0,-1 0 0 0 0,1-1 0 0 0,-1 1 0 0 0,1 0 0 0 0,-1 0 0 0 0,0-1 0 0 0,1 1 0 0 0,-1 0 0 0 0,1-1-1 0 0,-1 1 1 0 0,0 0 0 0 0,1-1 0 0 0,-1 1 0 0 0,0-1 0 0 0,0 1 0 0 0,1-1 0 0 0,-1 1 0 0 0,0 0 0 0 0,0-1-60 0 0,3-2 1237 0 0,2 9-752 0 0,-3 0-417 0 0,-1-1 0 0 0,1 1 1 0 0,-1 0-1 0 0,0 0 0 0 0,0 0 1 0 0,0 0-1 0 0,-1 0 0 0 0,0 2-68 0 0,-5 48 222 0 0,0-14-137 0 0,-4 33 2 0 0,1-19-36 0 0,-9 42 285 0 0,17-89-294 0 0,-2 1-1 0 0,1-1 0 0 0,-1 0 1 0 0,-2 4-42 0 0,3-11-102 0 0,1-2 10 0 0,0 0 18 0 0,10-12-2 0 0,28-53-160 0 0,-25 41 186 0 0,1 0-1 0 0,1 2 1 0 0,1 0-1 0 0,12-13 51 0 0,-8 14-27 0 0,-12 11 16 0 0,0 1-1 0 0,1 0 1 0 0,0 1 0 0 0,1 0-1 0 0,5-3 12 0 0,2-1-47 0 0,-13 9 45 0 0,0 0 0 0 0,0 0 1 0 0,0 0-1 0 0,0 1 0 0 0,1 0 0 0 0,-1-1 0 0 0,1 2 1 0 0,-1-1-1 0 0,1 0 0 0 0,0 1 0 0 0,-1 0 1 0 0,1 0-1 0 0,0 0 2 0 0,-4 2-3 0 0,0-1 0 0 0,-1 0-1 0 0,1 1 1 0 0,0-1 0 0 0,-1 1 0 0 0,1-1 0 0 0,-1 1 0 0 0,1-1 0 0 0,-1 1 0 0 0,1-1-1 0 0,-1 1 1 0 0,1 0 0 0 0,-1-1 0 0 0,0 1 0 0 0,1 0 0 0 0,-1 0 3 0 0,1 0-4 0 0,1 2 4 0 0,0-1 0 0 0,-1 1 0 0 0,1 0 0 0 0,-1-1 0 0 0,0 1 0 0 0,0 0 0 0 0,0 0 0 0 0,0 0 0 0 0,0 0 0 0 0,-1 0 0 0 0,1 0 0 0 0,-1 0 0 0 0,0 0 0 0 0,0 0 0 0 0,0 0 0 0 0,0 0 0 0 0,0 0 0 0 0,-1 2 0 0 0,-2 11 0 0 0,0-1 0 0 0,-1 1 0 0 0,-3 3 0 0 0,2-2 0 0 0,-61 183 128 0 0,50-161-568 0 0,15-38 249 0 0,1-1-151 0 0,0 0-626 0 0,0 0-266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2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8288 0 0,'0'0'381'0'0,"0"0"-6"0"0,0 0-135 0 0,0 0 328 0 0,0 0 174 0 0,0 0 33 0 0,0 0-40 0 0,0 0-201 0 0,0 0-87 0 0,0 0-20 0 0,0 2-27 0 0,6 15-32 0 0,0 1 1 0 0,-2 0 0 0 0,1 11-369 0 0,-3-23 26 0 0,37 212 212 0 0,-34-190-186 0 0,0 26-52 0 0,-3-24 12 0 0,5 22-12 0 0,-1-8 18 0 0,-2 1-1 0 0,-2 0 1 0 0,-2 18-18 0 0,0-47 1 0 0,1-7 20 0 0,-1 1 0 0 0,2-1 1 0 0,1 7-22 0 0,-3-15 0 0 0,3 8-15 0 0,-2-7-70 0 0,-1-2-65 0 0,-2-7-181 0 0,1 6 317 0 0,1 0 1 0 0,0 0-1 0 0,-1 1 0 0 0,1-1 0 0 0,0 0 0 0 0,0 0 0 0 0,0 0 0 0 0,0 0 0 0 0,0 1 0 0 0,0-1 1 0 0,0 0-1 0 0,0 0 0 0 0,0 0 0 0 0,0 0 14 0 0,2-22-239 0 0,-1 0 0 0 0,-1 0 0 0 0,-1 0-1 0 0,-1 1 1 0 0,-3-14 239 0 0,1-4-157 0 0,-24-133-595 0 0,-3-75 352 0 0,19 150 400 0 0,11 51 345 0 0,1 45-200 0 0,0 2 47 0 0,0 0 22 0 0,1 2 2 0 0,5 15-3 0 0,-1 0 1 0 0,0 4-214 0 0,0-2 61 0 0,13 75 19 0 0,-1-28-67 0 0,24 89 38 0 0,-11-46-635 0 0,-3 7 584 0 0,-20-77 13 0 0,-3-15 102 0 0,7 22-115 0 0,-9-38 76 0 0,0 1 0 0 0,-1-1 0 0 0,0 0 0 0 0,-1 1 0 0 0,0-1 0 0 0,-1 4-76 0 0,1 6-211 0 0,0-17 30 0 0,-3-6-3 0 0,-4-11 184 0 0,6 14 0 0 0,0 0 0 0 0,0 0 0 0 0,0 0 0 0 0,0 0 0 0 0,0 0 0 0 0,1 0 0 0 0,-1-2 0 0 0,-13-67-1 0 0,6 33 19 0 0,-2-24-18 0 0,-2-26 268 0 0,4 42-51 0 0,1-32-217 0 0,-1-71-429 0 0,3 30 796 0 0,5 116-376 0 0,0 0 1 0 0,0 1 0 0 0,0-1-1 0 0,-1 1 1 0 0,0-1 0 0 0,1 0-1 0 0,-1 1 1 0 0,0-2 8 0 0,1 4 0 0 0,0 0-1 0 0,0 0 1 0 0,0 0 0 0 0,0 0 0 0 0,0 1 0 0 0,0-1-1 0 0,-1 0 1 0 0,1 0 0 0 0,0 0 0 0 0,0 0-1 0 0,0 0 1 0 0,0 0 0 0 0,0 0 0 0 0,0 0-1 0 0,0 0 1 0 0,0 0 0 0 0,0 0 0 0 0,0 0 0 0 0,0 0-1 0 0,0 0 1 0 0,0 0 0 0 0,0 0 0 0 0,0 0-1 0 0,0 0 1 0 0,0 0 0 0 0,0 0 0 0 0,0 0 0 0 0,0 0-1 0 0,0 0 1 0 0,0 0 0 0 0,0 0 0 0 0,0 0-1 0 0,0 0 1 0 0,0 0 0 0 0,0 0 0 0 0,0 0-1 0 0,-1 0 1 0 0,1 0 0 0 0,0 0 0 0 0,0 0 0 0 0,0 0-1 0 0,0 0 1 0 0,0 0 0 0 0,0 0 0 0 0,0 0-1 0 0,0 0 1 0 0,0 0 0 0 0,0 0 0 0 0,0 0-1 0 0,0 0 1 0 0,0 0 0 0 0,0 0 0 0 0,0 0 0 0 0,0 0-1 0 0,0 0 1 0 0,-1 8-2 0 0,1 11 4 0 0,9 17-2 0 0,-5-22 0 0 0,-1 0 0 0 0,2 9 0 0 0,9 67 0 0 0,-5-34 0 0 0,-1 14 0 0 0,5 40 5 0 0,-6-71-88 0 0,-3 0-1 0 0,-1 0 1 0 0,-2 0 0 0 0,-2 6 83 0 0,-1-11 182 0 0,1-16 155 0 0,0 0 0 0 0,-4 12-337 0 0,7-10-97 0 0,-2-15 31 0 0,-2-14 310 0 0,0-6-61 0 0,0 1-1 0 0,1-1 1 0 0,1 0-183 0 0,-1-8 56 0 0,-3-28-45 0 0,-8-30-11 0 0,-10-65-12 0 0,10 63 86 0 0,4 24 154 0 0,-3-3-228 0 0,-6-45-424 0 0,12 72 351 0 0,4 25 58 0 0,0 0 1 0 0,-1 1 0 0 0,0-1 0 0 0,-2-6 14 0 0,0-7 16 0 0,3 21-3 0 0,1 0 0 0 0,0-1 0 0 0,0 1 0 0 0,-1 0 0 0 0,1 0 0 0 0,-1-1 0 0 0,0 1 0 0 0,0 0 0 0 0,0 0 0 0 0,0 0 1 0 0,0-1-14 0 0,-7-8 762 0 0,14 16 110 0 0,13 20-539 0 0,10 13-269 0 0,1 0 0 0 0,2-2 0 0 0,15 12-64 0 0,-26-29 2 0 0,-16-15 4 0 0,0 0-1 0 0,-1 0 1 0 0,0 0 0 0 0,0 0 0 0 0,0 1-1 0 0,0-1 1 0 0,-1 1 0 0 0,0 0 0 0 0,3 5-6 0 0,1 2 15 0 0,1 0 0 0 0,1-1 0 0 0,0 0 0 0 0,0 0-1 0 0,10 7-14 0 0,19 16 0 0 0,-22-21 0 0 0,14 15 0 0 0,-3-7 38 0 0,-22-18-30 0 0,0 0-1 0 0,0 1 1 0 0,-1 0 0 0 0,1 0-1 0 0,2 3-7 0 0,-7-7 3 0 0,0 1-1 0 0,0-1 1 0 0,1 1-1 0 0,-1-1 1 0 0,1 1-1 0 0,-1-1 1 0 0,1 1-1 0 0,-1-1 1 0 0,0 0-1 0 0,1 1 1 0 0,-1-1-1 0 0,1 0 1 0 0,0 1-1 0 0,-1-1 1 0 0,1 0-1 0 0,-1 0 1 0 0,1 1-1 0 0,-1-1 1 0 0,1 0-3 0 0,2 1 2 0 0,0 0 1 0 0,-1 0-1 0 0,1 0 1 0 0,-1 0 0 0 0,1 0-1 0 0,-1 1 1 0 0,0-1 0 0 0,1 1-1 0 0,0 0-2 0 0,2 3 27 0 0,0 1-9 0 0,15 2 54 0 0,-17-6-18 0 0,3 4-33 0 0,-5-5 32 0 0,-1-1 11 0 0,0 0 0 0 0,0 0-26 0 0,0 0-108 0 0,0 0-24 0 0,-12-1 167 0 0,8 1-52 0 0,1 0 1 0 0,-1 0-1 0 0,0 0 1 0 0,1 0-1 0 0,-1 1 1 0 0,1 0-1 0 0,-1-1 1 0 0,0 1-1 0 0,1 0 1 0 0,-1 1-1 0 0,1-1 1 0 0,0 1 0 0 0,-1-1-1 0 0,1 1 1 0 0,0 0-1 0 0,-1 1-21 0 0,-11 5 52 0 0,11-6-52 0 0,0 0 0 0 0,0 0 1 0 0,0 1-1 0 0,1-1 0 0 0,-1 1 0 0 0,1 0 0 0 0,0 0 0 0 0,-1 0 0 0 0,1 0 0 0 0,1-1 0 0 0,-1 0 0 0 0,1 1 0 0 0,-1-1 0 0 0,0-1 0 0 0,0 1 0 0 0,0 0 0 0 0,0-1 0 0 0,0 1 0 0 0,0 0 0 0 0,0 0 0 0 0,0 0 0 0 0,0 0 0 0 0,0 0 0 0 0,1 0 0 0 0,-2 2 0 0 0,-15 13-4 0 0,16-15-10 0 0,0 0 1 0 0,0 1 0 0 0,1-1-1 0 0,-1 0 1 0 0,1 1-1 0 0,-2 1 14 0 0,-50 69-447 0 0,46-62 442 0 0,0 1 0 0 0,1-1 0 0 0,1 2-1 0 0,-3 5 6 0 0,1-2 1 0 0,0 0-1 0 0,-4 4 0 0 0,-7 5-1 0 0,13-17-17 0 0,0 0 1 0 0,0 1-1 0 0,1-1 0 0 0,-2 5 18 0 0,-1 3-11 0 0,5-10-1 0 0,0 0 0 0 0,0-1 0 0 0,1 1 0 0 0,0 0-1 0 0,-1 5 13 0 0,3-9-2 0 0,-1 1 5 0 0,-9 10-64 0 0,1-1 64 0 0,7-11 66 0 0,2-1-67 0 0,-1 0-1 0 0,1 0 0 0 0,0 0 0 0 0,0 0 0 0 0,0 0 0 0 0,-1 0 0 0 0,1 0 0 0 0,0 0 0 0 0,0 0 0 0 0,-1 0 0 0 0,1 0 0 0 0,0 0 0 0 0,0 0 0 0 0,0 0 0 0 0,-1 0 0 0 0,1 0 0 0 0,0 0 0 0 0,0 0 0 0 0,0 0 0 0 0,-1 0 0 0 0,1 0 0 0 0,0-1 0 0 0,0 1 0 0 0,0 0 0 0 0,-1 0 0 0 0,1 0 0 0 0,0 0 0 0 0,0-1 0 0 0,0 1 0 0 0,0 0 0 0 0,0 0 0 0 0,-1 0 1 0 0,1 0-1 0 0,0-1 0 0 0,0 1 0 0 0,0 0 0 0 0,0 0 0 0 0,0-1 0 0 0,0 1 0 0 0,0 0 0 0 0,0 0 0 0 0,0 0 0 0 0,0-1 0 0 0,0 1 0 0 0,0 0 0 0 0,0 0 0 0 0,0-1 0 0 0,0 1 0 0 0,0 0 0 0 0,0 0 0 0 0,0 0 0 0 0,0-1 0 0 0,0 1 0 0 0,0 0 0 0 0,0 0 0 0 0,0 0 0 0 0,1-1 0 0 0,-1 1 0 0 0,0 0 0 0 0,0 0 0 0 0,0 0 0 0 0,0-1-1 0 0,0 1 4 0 0,16-31-4 0 0,12-36 0 0 0,-23 55 0 0 0,0 0 0 0 0,1 0 0 0 0,2-2 0 0 0,11-22 0 0 0,-9 12 0 0 0,1 0 0 0 0,0 1 0 0 0,5-4 0 0 0,-10 18 0 0 0,-1-1 0 0 0,-1 0 0 0 0,1 0 0 0 0,0-4 0 0 0,6-16 0 0 0,16-31 0 0 0,-27 61 0 0 0,0-1 0 0 0,0 0 0 0 0,1 0 0 0 0,-1 1 0 0 0,0-1 0 0 0,0 0 0 0 0,1 1 0 0 0,-1-1 0 0 0,0 0 0 0 0,1 1 0 0 0,-1-1 0 0 0,0 0 0 0 0,1 1 0 0 0,-1-1 0 0 0,1 1 0 0 0,-1-1 0 0 0,1 1 0 0 0,-1-1 0 0 0,1 1 0 0 0,0-1 0 0 0,-1 1 0 0 0,1 0 0 0 0,0-1 0 0 0,-1 1 0 0 0,2 0 0 0 0,13-10 0 0 0,-10 6 1 0 0,-3 3 0 0 0,0 0 0 0 0,0-1 0 0 0,0 1 0 0 0,0 0 1 0 0,0 0-1 0 0,0 0 0 0 0,0 0 0 0 0,1 1 0 0 0,1-2-1 0 0,-2 3 43 0 0,-2 0-43 0 0,0-1 0 0 0,0 1 1 0 0,0-1-1 0 0,0 1 1 0 0,0-1-1 0 0,0 1 0 0 0,0-1 1 0 0,0 1-1 0 0,0-1 0 0 0,0 1 1 0 0,0 0-1 0 0,0-1 0 0 0,-1 1 1 0 0,1-1-1 0 0,0 1 0 0 0,0-1 1 0 0,-1 1-1 0 0,1-1 0 0 0,0 0 1 0 0,-1 1-1 0 0,1-1 0 0 0,0 1 1 0 0,-1-1-1 0 0,1 0 0 0 0,0 1 1 0 0,-1-1-1 0 0,1 0 0 0 0,-1 1 1 0 0,0-1-1 0 0,0 1 0 0 0,-15 20 0 0 0,14-18 0 0 0,0 1 0 0 0,0-1 0 0 0,-1 1 0 0 0,0-1 0 0 0,1 0 0 0 0,-1 0 0 0 0,-1 0 0 0 0,-11 6 0 0 0,6-2 0 0 0,-6 25 272 0 0,13-28-219 0 0,-13 11 194 0 0,1-6-219 0 0,-2 2-38 0 0,17-13 3 0 0,0 0 1 0 0,0 1-1 0 0,0-1 0 0 0,0 0 1 0 0,0 0-1 0 0,0 0 1 0 0,0 0-1 0 0,-1-1 7 0 0,4-7-11 0 0,6-8-34 0 0,-7 14 44 0 0,-1 0 0 0 0,0-1 0 0 0,1 1 0 0 0,-2 0 0 0 0,1-1 0 0 0,-1 1 0 0 0,1-1 0 0 0,-1 0 0 0 0,0 0 1 0 0,0-2 0 0 0,0 1 0 0 0,1-1 0 0 0,0 1 0 0 0,0 0 0 0 0,0-1 0 0 0,1 1 0 0 0,3-5 0 0 0,3-5 0 0 0,1 0 0 0 0,3-2 0 0 0,-11 15 0 0 0,1-1 0 0 0,-1 0 0 0 0,-1 0 0 0 0,1 0 0 0 0,0 0 0 0 0,-1-2 0 0 0,10-20 0 0 0,-6 19 0 0 0,-2 4-2 0 0,-1-1 1 0 0,0 1 0 0 0,-1 0 0 0 0,1 0 0 0 0,0-1 0 0 0,-1 1 0 0 0,0-1 0 0 0,0 0 0 0 0,1-3 1 0 0,-1 4-7 0 0,0 0 0 0 0,0 0 1 0 0,0 0-1 0 0,1 1 0 0 0,-1-1 0 0 0,1 0 1 0 0,-1 0-1 0 0,2 0 7 0 0,4-9 0 0 0,-5 6 11 0 0,-2 6-9 0 0,0-1 0 0 0,0 1 0 0 0,0 0 1 0 0,0 0-1 0 0,0-1 0 0 0,0 1 0 0 0,0 0 0 0 0,0 0 0 0 0,-1 0 0 0 0,1-1 0 0 0,0 1 0 0 0,0 0 0 0 0,0 0 0 0 0,0 0 1 0 0,0-1-1 0 0,0 1 0 0 0,-1 0 0 0 0,1 0 0 0 0,0 0 0 0 0,0 0 0 0 0,0-1 0 0 0,0 1 0 0 0,-1 0 0 0 0,1 0 1 0 0,0 0-1 0 0,0 0 0 0 0,0 0 0 0 0,-1 0 0 0 0,1 0 0 0 0,0 0 0 0 0,0 0 0 0 0,-1-1 0 0 0,1 1 0 0 0,0 0 0 0 0,0 0 1 0 0,-1 0-1 0 0,1 0 0 0 0,0 0 0 0 0,0 1 0 0 0,0-1 0 0 0,-1 0 0 0 0,1 0 0 0 0,0 0 0 0 0,0 0 0 0 0,-1 0 1 0 0,1 0-1 0 0,0 0 0 0 0,0 0 0 0 0,0 0 0 0 0,-1 1 0 0 0,1-1 0 0 0,0 0-2 0 0,-10 5 61 0 0,10-5-60 0 0,-4 2 0 0 0,0 0 0 0 0,0 1 0 0 0,0-1 0 0 0,0 1 0 0 0,0 0 0 0 0,1 0 0 0 0,-1 0 0 0 0,1 1 0 0 0,0-1-1 0 0,0 1 1 0 0,-1 1-1 0 0,-14 17 0 0 0,15-19 0 0 0,-1 0 0 0 0,1 1 0 0 0,0-1 0 0 0,0 1 0 0 0,1 0 0 0 0,-1 0 0 0 0,1 0 0 0 0,0 0 0 0 0,0 0 0 0 0,0 0 0 0 0,1 1 0 0 0,-1-1 0 0 0,1 1 0 0 0,0-1 0 0 0,0 1 0 0 0,0 3 0 0 0,2-5 0 0 0,-1-2 0 0 0,0-1 0 0 0,1 1 0 0 0,-1 0 0 0 0,0 0 0 0 0,0-1 0 0 0,0 1 0 0 0,0 0 0 0 0,0 0 0 0 0,-1-1 0 0 0,1 1 0 0 0,0 0 0 0 0,0 0 0 0 0,0-1 0 0 0,-1 1 0 0 0,1 0 0 0 0,0-1 0 0 0,-1 1 0 0 0,1 0 0 0 0,0-1 0 0 0,-1 1 0 0 0,1 0 0 0 0,-1 0 0 0 0,-3 5-10 0 0,3-5-57 0 0,1-1-61 0 0,0 0-3 0 0,5-19-106 0 0,-7-6 409 0 0,1 20-151 0 0,0 0 0 0 0,1 0 0 0 0,-1 0 0 0 0,1 0 0 0 0,1-5-21 0 0,8-32 0 0 0,-5 28 0 0 0,-1 0 0 0 0,1-11 0 0 0,-3 19 0 0 0,0 0 0 0 0,1 0 0 0 0,0 1 0 0 0,0-1 0 0 0,0 0 0 0 0,3-4 0 0 0,-2 4 0 0 0,-1 0 0 0 0,1 1 0 0 0,-1-1 0 0 0,-1 0 0 0 0,2-6 0 0 0,-3 10 0 0 0,1 1 0 0 0,-1-1 0 0 0,0 1 0 0 0,1 0 0 0 0,0-1 0 0 0,-1 1 0 0 0,1-1 0 0 0,0 1 0 0 0,-1 0 0 0 0,1 0 0 0 0,1-1 0 0 0,8-16 0 0 0,-10 18-1 0 0,0 0 0 0 0,0 0 0 0 0,0 0 0 0 0,0-1 0 0 0,0 1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0,0 0 0 0 0,0 0 0 0 0,0 0 0 0 0,0 0 0 0 0,0 0 0 0 0,0 0 0 0 0,0 1 0 0 0,0-1 0 0 0,0 0 1 0 0,3 7-55 0 0,-3-4 36 0 0,0 0 1 0 0,0-1 0 0 0,0 1-1 0 0,0 0 1 0 0,0 0-1 0 0,-1 0 1 0 0,0 0 0 0 0,1 0-1 0 0,-1 0 19 0 0,0 0-2 0 0,0 0-1 0 0,0 0 1 0 0,1-1 0 0 0,-1 1-1 0 0,1 0 1 0 0,0 0 0 0 0,0 0-1 0 0,0 0 1 0 0,0 0-1 0 0,1 1 3 0 0,2 8 0 0 0,-2-8 0 0 0,0 1 0 0 0,0-1 0 0 0,0 1 0 0 0,0-1 0 0 0,-1 0 0 0 0,0 1 0 0 0,0-1 0 0 0,0 4 0 0 0,-1-5 0 0 0,1 0 0 0 0,0 0 0 0 0,0 1 0 0 0,1-1 0 0 0,-1 0 0 0 0,1 0 0 0 0,-1 0 0 0 0,2 3 0 0 0,2 18 0 0 0,-4-22 1 0 0,1 1 0 0 0,-1-1 0 0 0,1 0-1 0 0,-1 1 1 0 0,1-1 0 0 0,0 0 0 0 0,0 1-1 0 0,0-1 1 0 0,1 2-1 0 0,3 5 87 0 0,-5-7 29 0 0,0-2 10 0 0,2 0-19 0 0,-2 0-105 0 0,0 0-1 0 0,1-1 1 0 0,-1 1-1 0 0,0 0 1 0 0,0 0-1 0 0,0 0 1 0 0,1 0-1 0 0,-1 0 1 0 0,0-1 0 0 0,0 1-1 0 0,1 0 1 0 0,-1 0-1 0 0,0 0 1 0 0,0-1-1 0 0,0 1 1 0 0,0 0-1 0 0,1 0 1 0 0,-1-1-1 0 0,0 1 1 0 0,0 0 0 0 0,0 0-1 0 0,0-1 1 0 0,0 1-1 0 0,0 0 1 0 0,0 0-1 0 0,0-1 1 0 0,0 1-1 0 0,0 0 1 0 0,0-1-1 0 0,0 1 1 0 0,0 0-1 0 0,0 0 1 0 0,0-1 0 0 0,0 1-1 0 0,0 0 1 0 0,0-1-1 0 0,0 1 1 0 0,0 0-1 0 0,0 0 1 0 0,-1-1-1 0 0,1 1 1 0 0,0 0-1 0 0,0 0 1 0 0,0-1-2 0 0,-5-11 17 0 0,-16-22 83 0 0,1-2 0 0 0,-9-26-100 0 0,24 54 0 0 0,1 0 0 0 0,-1 0 0 0 0,-1 1 0 0 0,-4-6 0 0 0,-14-21 0 0 0,9 11-47 0 0,10 15-25 0 0,-1 0 1 0 0,1-1-1 0 0,1 1 1 0 0,0-1-1 0 0,-1-2 72 0 0,-4-8-1585 0 0,6 15-4240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121 175 2304 0 0,'6'-4'200'0'0,"-2"-1"633"0"0,1 0 0 0 0,-1 0 0 0 0,0 0 0 0 0,0-1 0 0 0,2-5-833 0 0,-1 3 1216 0 0,1 0-1 0 0,-1 1 1 0 0,4-4-1216 0 0,-7 9 262 0 0,0-1 1 0 0,0 1-1 0 0,0-1 1 0 0,-1 1-1 0 0,1-1 1 0 0,-1 0-1 0 0,1 1 1 0 0,-1-1-1 0 0,0 0 1 0 0,1-2-263 0 0,-2 4 491 0 0,0 1-18 0 0,0 0-61 0 0,0 0-27 0 0,0 0-7 0 0,-9 0 200 0 0,6 1-539 0 0,0-1 0 0 0,0 1-1 0 0,0-1 1 0 0,0 1 0 0 0,0 0-1 0 0,0 0 1 0 0,0 0 0 0 0,1 1-1 0 0,-1-1 1 0 0,0 1 0 0 0,1 0-1 0 0,-1-1 1 0 0,0 2-39 0 0,-30 27 210 0 0,31-29-198 0 0,-10 11 16 0 0,1 1-1 0 0,0 1 0 0 0,0-1 1 0 0,1 1-1 0 0,1 1 0 0 0,1 0 1 0 0,0 0-1 0 0,1 1 0 0 0,0 0 1 0 0,1 0-1 0 0,1 1 0 0 0,-1 8-27 0 0,6-23 0 0 0,-1 1 0 0 0,1 0 0 0 0,-1-1 0 0 0,1 1 0 0 0,0-1 0 0 0,0 1 0 0 0,1-1 0 0 0,-1 2 0 0 0,13 32 11 0 0,-7-25 32 0 0,2-2-33 0 0,-6-8-4 0 0,0 0-1 0 0,0 1 0 0 0,1-1 0 0 0,-1 0 1 0 0,0 0-1 0 0,0 0 0 0 0,1 0 0 0 0,-1 0 1 0 0,0-1-1 0 0,1 1 0 0 0,-1-1 0 0 0,1 1 0 0 0,-1-1 1 0 0,0 0-1 0 0,1 0 0 0 0,1 0-5 0 0,1-1 11 0 0,-1 0 0 0 0,0 0 1 0 0,0 0-1 0 0,0-1 0 0 0,0 1 0 0 0,0-1 0 0 0,0 0 1 0 0,0 0-1 0 0,1-1-11 0 0,7-6 30 0 0,0 0-1 0 0,-1-1 1 0 0,0 0 0 0 0,0-1 0 0 0,0 0-30 0 0,4-7 28 0 0,0 0-1 0 0,-2 0 1 0 0,0-1 0 0 0,-1-1 0 0 0,0 0-28 0 0,-5 6 9 0 0,-1 1 0 0 0,-1-1 0 0 0,0 0 0 0 0,0 0 0 0 0,-2 0 0 0 0,0-1 0 0 0,0 0-1 0 0,-1-3-8 0 0,-2 14 1 0 0,0 0 0 0 0,0 0 0 0 0,0 0 0 0 0,0 0 0 0 0,-1 0 0 0 0,1 0 0 0 0,-1 0 0 0 0,0 0 0 0 0,0 1 0 0 0,-1-1-1 0 0,1 0 1 0 0,-1 1 0 0 0,0-1 0 0 0,0 1 0 0 0,0-1 0 0 0,-1 0-1 0 0,1 2-13 0 0,0 0 0 0 0,0 0 1 0 0,0 0-1 0 0,0 0 0 0 0,-1 1 0 0 0,1-1 1 0 0,0 0-1 0 0,-1 1 0 0 0,1 0 1 0 0,-1 0-1 0 0,0 0 0 0 0,1 0 0 0 0,-1 0 1 0 0,0 0-1 0 0,0 1 0 0 0,0-1 0 0 0,1 1 1 0 0,-1 0-1 0 0,0 0 0 0 0,0 0 0 0 0,0 0 1 0 0,0 0-1 0 0,1 1 13 0 0,-10 1-213 0 0,1 0 0 0 0,0 0 0 0 0,0 2 0 0 0,-5 1 213 0 0,-3 4-397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10192 0 0,'0'0'464'0'0,"0"0"-8"0"0,0 0-179 0 0,0 0 322 0 0,0 0 175 0 0,0 0 33 0 0,0 0-15 0 0,0 0-93 0 0,0 0-41 0 0,3 1-8 0 0,9 1-33 0 0,-9-2-129 0 0,11 2-116 0 0,81 10 881 0 0,83-1-1253 0 0,-142-15-1880 0 0,-18 3 774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6448 0 0,'0'0'498'0'0,"-2"2"-172"0"0,-30 44 2984 0 0,12-19-2328 0 0,2 0 0 0 0,1 1 0 0 0,0 4-982 0 0,0 2 460 0 0,-17 37 422 0 0,20-40-524 0 0,7-15-107 0 0,0 0-1 0 0,0 4-250 0 0,-5 19 207 0 0,-3 0 1 0 0,-10 20-208 0 0,20-48 51 0 0,1-1 1 0 0,1 1 0 0 0,0 1-52 0 0,-8 21 61 0 0,9-30-57 0 0,1-1 2 0 0,1 1-1 0 0,-1-1 1 0 0,0 0-1 0 0,1 1 0 0 0,-1-1 1 0 0,1 0-1 0 0,0 1 0 0 0,0-1 1 0 0,0 1-1 0 0,0-1 1 0 0,0 2-6 0 0,0-2 66 0 0,6-6 25 0 0,-3 0-117 0 0,0 1 0 0 0,0-1 0 0 0,0 1 0 0 0,-1-1 0 0 0,1 0 0 0 0,-1 0 0 0 0,0 0 0 0 0,0 0 0 0 0,0 0 0 0 0,0-1 0 0 0,-1 1 1 0 0,0 0-1 0 0,0-1 0 0 0,0 0 26 0 0,0-2-127 0 0,0-1-1 0 0,0 1 1 0 0,-1 0 0 0 0,0 0 0 0 0,-1-1 0 0 0,1 1 0 0 0,-1 0 0 0 0,-2-4 127 0 0,0-16-177 0 0,5 20 195 0 0,-1 6 82 0 0,4-10 206 0 0,-4 9-218 0 0,1-1 0 0 0,-1 1 1 0 0,1 0-1 0 0,0 0 1 0 0,0 1-1 0 0,0-1 0 0 0,0 0 1 0 0,0 1-1 0 0,1-1 1 0 0,-1 1-1 0 0,0-1 0 0 0,1 1 1 0 0,-1 0-1 0 0,1 0 1 0 0,-1 0-1 0 0,1 1 1 0 0,2-1-89 0 0,4-1 262 0 0,0 0 1 0 0,1 1 0 0 0,-1 0 0 0 0,7 0-263 0 0,5 2 104 0 0,0 0-1 0 0,-1 1 1 0 0,1 1-1 0 0,-1 1 1 0 0,1 0-1 0 0,10 6-103 0 0,-29-10 5 0 0,0 1 0 0 0,-1-1 0 0 0,1 1 0 0 0,0 0-1 0 0,-1 0 1 0 0,1 0 0 0 0,-1 0 0 0 0,1 0 0 0 0,-1 0 0 0 0,1 1-5 0 0,1 6 15 0 0,-2-4-15 0 0,1 3 18 0 0,-1-6-15 0 0,0 1 0 0 0,0 0-1 0 0,0-1 1 0 0,-1 1 0 0 0,1 0 0 0 0,0-1-1 0 0,-1 1 1 0 0,0 0 0 0 0,1 0-1 0 0,-1-1 1 0 0,0 1 0 0 0,0 0-1 0 0,0 0 1 0 0,0 0 0 0 0,0-1 0 0 0,0 1-1 0 0,-1 0 1 0 0,1 0 0 0 0,-1-1-1 0 0,1 1 1 0 0,-1 0 0 0 0,0 0-1 0 0,1-1 1 0 0,-1 1-3 0 0,-20 41 77 0 0,10-20-14 0 0,0-1 0 0 0,-4 3-63 0 0,1 0 82 0 0,10-18-67 0 0,0 1 0 0 0,-1-1 0 0 0,0 0 0 0 0,-1 1-15 0 0,1 2 48 0 0,4-1-36 0 0,-3-3-38 0 0,4-6-104 0 0,1-1 52 0 0,0-1-1 0 0,0 1 0 0 0,0 0 0 0 0,0-1 1 0 0,0 1-1 0 0,1 0 0 0 0,-1 0 0 0 0,1 0 0 0 0,-1 0 1 0 0,1 0 78 0 0,2-3-469 0 0,8-6-636 0 0,-3-2-49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11520 0 0,'0'0'1024'0'0,"0"0"-824"0"0,0 0-200 0 0,0 0 0 0 0,0 0 1176 0 0,0 0 192 0 0,0 0 39 0 0,0 0 1 0 0,0 0-1088 0 0,0 0-224 0 0,-5 8-96 0 0,2 0 80 0 0,-2 3-80 0 0,0 1 0 0 0,1 1 0 0 0,0 2 0 0 0,4 1-1136 0 0,0-1-167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292 174 9184 0 0,'0'0'421'0'0,"0"0"-12"0"0,1-2-263 0 0,17-13-179 0 0,-14 12 389 0 0,0 0-1 0 0,0 0 1 0 0,-1 0-1 0 0,1-1 1 0 0,-1 1-1 0 0,0-1 1 0 0,0 0-1 0 0,0 0 1 0 0,0 0-1 0 0,1-4-355 0 0,-3 6 178 0 0,2-5 477 0 0,0 0 0 0 0,-1 1 0 0 0,1-1-1 0 0,-2 0 1 0 0,2-7-655 0 0,-3 12 103 0 0,0 0 1 0 0,0 0-1 0 0,0 0 0 0 0,0 0 1 0 0,0 0-1 0 0,0 0 0 0 0,-1 0 1 0 0,1 0-1 0 0,-1 0 0 0 0,1 0 1 0 0,-1 0-1 0 0,0 0 0 0 0,0 0 1 0 0,0 1-1 0 0,0-1 0 0 0,0 0 1 0 0,0 1-1 0 0,-1-1 0 0 0,1 0 1 0 0,0 1-1 0 0,-1 0 0 0 0,1-1 1 0 0,-1 1-1 0 0,0-1-103 0 0,-1 0 76 0 0,-1 0 1 0 0,1 0-1 0 0,0 0 1 0 0,-1 0-1 0 0,1 1 0 0 0,-1-1 1 0 0,0 1-1 0 0,0 0 1 0 0,1 0-1 0 0,-1 0 0 0 0,0 1 1 0 0,0-1-1 0 0,0 1 1 0 0,0 0-1 0 0,0 0 0 0 0,0 0 1 0 0,1 1-1 0 0,-1-1 1 0 0,0 1-1 0 0,-2 0-76 0 0,-2 1 106 0 0,0 0 21 0 0,-1 0 0 0 0,1 0 0 0 0,0 1-1 0 0,0 0 1 0 0,0 0 0 0 0,-5 4-127 0 0,-3 3 5 0 0,0 0 1 0 0,1 1-1 0 0,1 1 1 0 0,0 0-1 0 0,0 1 1 0 0,1 0-1 0 0,-11 15-5 0 0,22-24 0 0 0,-4 3 0 0 0,0 0 0 0 0,0 0 0 0 0,1 1 0 0 0,0 0 0 0 0,0 0 0 0 0,1 0 0 0 0,0 1 0 0 0,0-1 0 0 0,1 1 0 0 0,0 0 0 0 0,0 3 0 0 0,3-11 0 0 0,0 1 0 0 0,0-1 0 0 0,-1 1 0 0 0,1 0 0 0 0,0-1 0 0 0,0 1 0 0 0,0-1 0 0 0,1 1 0 0 0,-1-1 0 0 0,0 1 0 0 0,1-1 0 0 0,-1 1 0 0 0,1-1 0 0 0,-1 1 0 0 0,1-1 0 0 0,0 1 0 0 0,-1-1 0 0 0,1 0 0 0 0,0 0 0 0 0,0 1 0 0 0,0-1 0 0 0,0 0 0 0 0,0 0 0 0 0,0 0 0 0 0,1 0 0 0 0,-1 0 0 0 0,0 0 0 0 0,0 0 0 0 0,1 0 0 0 0,-1-1 0 0 0,1 1 0 0 0,1 0 0 0 0,0 0 0 0 0,0 0 0 0 0,0 0 0 0 0,0-1 0 0 0,1 1 0 0 0,-1-1 0 0 0,0 0 0 0 0,0 0 0 0 0,0 0 0 0 0,0 0 0 0 0,1-1 0 0 0,-1 1 0 0 0,0-1 0 0 0,2-1 0 0 0,32-11-242 0 0,-2-2 0 0 0,12-7 242 0 0,-29 13-200 0 0,2-2 5 0 0,-14 8 117 0 0,-1 0-1 0 0,1 0 1 0 0,-1 0 0 0 0,1 1-1 0 0,0 0 1 0 0,0 0 0 0 0,0 0 0 0 0,0 1-1 0 0,6-1 79 0 0,-11 3-8 0 0,-1 0-1 0 0,1 0 1 0 0,0 0-1 0 0,-1 0 1 0 0,1 0-1 0 0,-1 0 1 0 0,1 1-1 0 0,-1-1 1 0 0,0 0-1 0 0,0 0 1 0 0,1 0-1 0 0,-1 1 0 0 0,0-1 1 0 0,0 0-1 0 0,0 1 9 0 0,-1 22 0 0 0,-4 19 0 0 0,0 1 0 0 0,-15 102-64 0 0,20-138 64 0 0,-2 14 0 0 0,0 0 0 0 0,-1 1 0 0 0,-2-1 0 0 0,-1 4 0 0 0,-10 30-6 0 0,3-10 76 0 0,-16 36-70 0 0,26-75 10 0 0,-1 0 0 0 0,-1 0 0 0 0,1 0 0 0 0,-1 0 0 0 0,0-1-1 0 0,0 0 1 0 0,-1 0 0 0 0,-1 0-10 0 0,5-3 13 0 0,-1-1 0 0 0,1 0 0 0 0,-1 1 0 0 0,0-1 0 0 0,0-1 0 0 0,0 1 0 0 0,0 0 0 0 0,-1-1-1 0 0,1 1 1 0 0,0-1 0 0 0,-1 0 0 0 0,1 0 0 0 0,0-1 0 0 0,-1 1 0 0 0,1-1 0 0 0,-1 1 0 0 0,1-1 0 0 0,-1 0 0 0 0,1-1 0 0 0,-4 1-13 0 0,3-1 14 0 0,0 0 1 0 0,1-1 0 0 0,-1 1-1 0 0,0-1 1 0 0,1 1 0 0 0,-1-1-1 0 0,1 0 1 0 0,-1-1 0 0 0,1 1-1 0 0,0-1 1 0 0,0 1 0 0 0,0-1-1 0 0,0 0 1 0 0,0 0 0 0 0,1 0-1 0 0,-1 0 1 0 0,-1-3-15 0 0,0-2 3 0 0,0 1 0 0 0,0-1 0 0 0,0 0 0 0 0,1 0 0 0 0,-2-7-3 0 0,4 11-1 0 0,0 0 1 0 0,0 0 0 0 0,0-1 0 0 0,1 1 0 0 0,0 0 0 0 0,-1 0 0 0 0,1-1 0 0 0,1 1 0 0 0,-1 0 0 0 0,1-1-1 0 0,0 1 1 0 0,0-1 0 0 0,3-8-14 0 0,2 1-1 0 0,-1 0 0 0 0,2 1 0 0 0,-1-1 1 0 0,2 1-1 0 0,-1 0 0 0 0,5-3 15 0 0,15-17-133 0 0,23-18 133 0 0,-36 35 20 0 0,9-7-2 0 0,0 2 0 0 0,2 0-1 0 0,26-15-17 0 0,84-41 219 0 0,-50 30-83 0 0,-54 29-68 0 0,2 2-1 0 0,12-4-67 0 0,23-9 89 0 0,16-9 43 0 0,-77 32-107 0 0,0-1 0 0 0,0 0 0 0 0,-1 0 0 0 0,0 0-1 0 0,1-3-24 0 0,-5 6 17 0 0,0 0-1 0 0,0 0 1 0 0,-1-1-1 0 0,1 1 1 0 0,-1-1-1 0 0,1 1 1 0 0,-1-1 0 0 0,0 0-1 0 0,0 1 1 0 0,0-1-1 0 0,0 0 1 0 0,-1 0-1 0 0,1 0 1 0 0,-1 1-1 0 0,0-1 1 0 0,0 0-1 0 0,0 0 1 0 0,0 0-1 0 0,0 0 1 0 0,0 0-1 0 0,-1 0 1 0 0,1 0-1 0 0,-1 1 1 0 0,0-1-1 0 0,0 0 1 0 0,0 0-1 0 0,0 1 1 0 0,-2-2-17 0 0,3 3 10 0 0,-1 0 0 0 0,1 0 0 0 0,-1 0-1 0 0,0 0 1 0 0,1 1 0 0 0,-1-1 0 0 0,0 0 0 0 0,0 1 0 0 0,0-1-1 0 0,0 0 1 0 0,0 1 0 0 0,1-1 0 0 0,-1 1 0 0 0,0-1 0 0 0,0 1-1 0 0,0-1 1 0 0,0 1 0 0 0,0 0 0 0 0,-1 0 0 0 0,1-1 0 0 0,0 1-10 0 0,-1 0 1 0 0,0 0 0 0 0,0 1 1 0 0,0-1-1 0 0,-1 0 1 0 0,1 1-1 0 0,0-1 0 0 0,0 1 1 0 0,0-1-1 0 0,0 1 1 0 0,-1 1-2 0 0,-6 3-33 0 0,0 0 1 0 0,1 1 0 0 0,0 0 0 0 0,-4 4 32 0 0,8-7 1 0 0,-7 8-23 0 0,1-1 0 0 0,1 1 0 0 0,0 1 0 0 0,0 0-1 0 0,1 0 1 0 0,1 1 0 0 0,0 0 0 0 0,-2 4 22 0 0,3-4-16 0 0,1-1-1 0 0,0 1 1 0 0,0 1 0 0 0,2-1 0 0 0,-1 1-1 0 0,2-1 1 0 0,0 1 0 0 0,0 0-1 0 0,1 8 17 0 0,1-17-2 0 0,1-1 1 0 0,-1 1-1 0 0,1-1 0 0 0,0 1 0 0 0,0-1 0 0 0,1 1 0 0 0,-1-1 0 0 0,1 1 0 0 0,0-1 0 0 0,0 0 0 0 0,0 0 0 0 0,1 0 0 0 0,-1 0 1 0 0,1-1-1 0 0,0 1 0 0 0,0-1 0 0 0,0 1 0 0 0,1-1 0 0 0,-1 0 0 0 0,1 0 0 0 0,0 0 2 0 0,3 1-7 0 0,-1 0 1 0 0,1 0-1 0 0,-1-1 0 0 0,1 0 0 0 0,0 0 1 0 0,0-1-1 0 0,0 0 0 0 0,1 0 0 0 0,-1 0 1 0 0,0-1-1 0 0,1-1 0 0 0,-1 1 0 0 0,1-1 7 0 0,13-1-36 0 0,0-1 0 0 0,-1-1 0 0 0,1-1 0 0 0,-1-1-1 0 0,0 0 1 0 0,0-2 0 0 0,17-8 36 0 0,-24 11-510 0 0,-1 0 0 0 0,1 2 0 0 0,0-1 0 0 0,-1 1 1 0 0,1 1-1 0 0,0 0 0 0 0,1 1 510 0 0,-5 0-1601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6912 0 0,'0'0'528'0'0,"0"0"-135"0"0,0 0 699 0 0,0 0 341 0 0,0 2 67 0 0,-9 31 899 0 0,-47 121 429 0 0,31-85-1960 0 0,3 1 0 0 0,3 4-868 0 0,-10 29 196 0 0,18-74-96 0 0,9-24-77 0 0,0 0 1 0 0,-1 0-1 0 0,2 1 0 0 0,-1-1 0 0 0,1 1 1 0 0,0-1-1 0 0,0 1 0 0 0,0 5-23 0 0,1-9 0 0 0,1-1-1 0 0,-1 0 0 0 0,0-1 1 0 0,0 1-1 0 0,0 0 0 0 0,0 0 1 0 0,0-1-1 0 0,0 1 0 0 0,0 0 1 0 0,0-1-1 0 0,-1 1 0 0 0,1 0 1 0 0,0-1-1 0 0,0 1 0 0 0,-1 0 1 0 0,1-1-1 0 0,0 1 0 0 0,-1 0 1 0 0,1-1-1 0 0,0 1 0 0 0,-1-1 1 0 0,1 1-1 0 0,-1-1 0 0 0,1 1 1 0 0,-2 6-2419 0 0,3-13-2143 0 0,-1-5-744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5984 0 0,'0'0'464'0'0,"0"0"-156"0"0,10-4 3586 0 0,-4 1-3248 0 0,-4 2-153 0 0,-2 1-28 0 0,0 0-3 0 0,4 11 990 0 0,-3-6-1272 0 0,1 1 0 0 0,-1-1 0 0 0,0 1 0 0 0,-1 0 1 0 0,0-1-1 0 0,0 1 0 0 0,0 0 0 0 0,0-1 1 0 0,-1 1-1 0 0,0 0 0 0 0,0-1 0 0 0,-2 5-180 0 0,-5 31 401 0 0,7-30-342 0 0,-1 0 0 0 0,0 0-1 0 0,-4 8-58 0 0,-4 12 35 0 0,3-9 354 0 0,-9 19-389 0 0,16-39 59 0 0,0-2 6 0 0,18-12 71 0 0,-1 1-103 0 0,-1-2 0 0 0,10-10-33 0 0,11-9-2 0 0,-5 12 2 0 0,-26 17 0 0 0,0 0 0 0 0,0-1 0 0 0,0 0 0 0 0,-1 0 0 0 0,5-4 0 0 0,0-1 0 0 0,1 1 0 0 0,0 0 0 0 0,0 0 0 0 0,9-3 0 0 0,-19 10 0 0 0,-1 1 0 0 0,1 0 0 0 0,0 0 0 0 0,-1-1 0 0 0,1 1 0 0 0,-1 0 0 0 0,1 0 0 0 0,0 0 0 0 0,-1 0 0 0 0,1 0 0 0 0,0 0 0 0 0,-1 0 0 0 0,1 0 0 0 0,0 0 0 0 0,-1 0 0 0 0,1 0 0 0 0,0 0 0 0 0,0 1 0 0 0,1 0 0 0 0,-1-1 0 0 0,1 1 0 0 0,-1 0-1 0 0,0 0 1 0 0,0 0 0 0 0,1 1 0 0 0,-1-1-1 0 0,0 0 1 0 0,0 0 0 0 0,0 1 0 0 0,0-1 0 0 0,0 0-1 0 0,-1 1 1 0 0,1-1 0 0 0,0 1 0 0 0,-1-1-1 0 0,1 1 1 0 0,-1-1 0 0 0,1 1 0 0 0,-1 1 0 0 0,1 1 9 0 0,0 1 0 0 0,0 0 0 0 0,-1 0 1 0 0,0-1-1 0 0,0 1 0 0 0,0 0 0 0 0,-1 3-9 0 0,-4 15 39 0 0,0 0 0 0 0,-2-1 0 0 0,0 0 0 0 0,-4 5-39 0 0,-2 13 66 0 0,9-25-121 0 0,0 0 0 0 0,-6 11 55 0 0,9-24-305 0 0,1-1 166 0 0,-1 0 0 0 0,1-1 0 0 0,-1 1-1 0 0,1 0 1 0 0,0 0 0 0 0,0 0 0 0 0,-1-1 0 0 0,1 1 0 0 0,0 0 0 0 0,0 0 0 0 0,0 0-1 0 0,0 0 1 0 0,0 0 0 0 0,0 0 139 0 0,0-1-1702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14280 0 0,'0'0'654'0'0,"0"0"-11"0"0,-1 2-378 0 0,-7 24 159 0 0,7-20-328 0 0,-1 0 0 0 0,0 1 0 0 0,0-1 0 0 0,0 0 0 0 0,-3 3-96 0 0,-39 78 1126 0 0,9-16-157 0 0,-1 5 55 0 0,4 1 0 0 0,-15 55-1024 0 0,11-31 110 0 0,-30 73-94 0 0,31-67-762 0 0,22-68-1894 0 0,1 7 2640 0 0,9-34-1092 0 0,0 2-1252 0 0,2 1-3041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6912 0 0,'0'0'528'0'0,"0"0"-196"0"0,0 0 441 0 0,3 0 231 0 0,55-3 2480 0 0,-33 2-2559 0 0,0 0 0 0 0,0 1 0 0 0,20 4-925 0 0,-36-3-21 0 0,0 0 0 0 0,0-1 0 0 0,-1 0 0 0 0,1-1 1 0 0,0 0-1 0 0,0 0 0 0 0,-1-1 0 0 0,1 0 0 0 0,-1 0 1 0 0,7-3 20 0 0,-1 0 15 0 0,-13 5 3 0 0,1 0 1 0 0,0-1-1 0 0,-1 0 1 0 0,1 1-1 0 0,0-1 1 0 0,-1 0-1 0 0,1 0 1 0 0,-1 1-1 0 0,1-1 0 0 0,-1 0 1 0 0,1-1-1 0 0,-1 1 1 0 0,0 0-1 0 0,0 0 1 0 0,0-1-1 0 0,1 1 1 0 0,-1-2-19 0 0,0 3 1 0 0,-1 0 0 0 0,0 0 1 0 0,0 0-1 0 0,0 0 0 0 0,0 0 0 0 0,0 0 1 0 0,0 0-1 0 0,0 0 0 0 0,0 0 0 0 0,0 0 1 0 0,0 0-1 0 0,0 0 0 0 0,1 0 0 0 0,-1 0 1 0 0,0 0-1 0 0,0-1 0 0 0,0 1 0 0 0,0 0 1 0 0,0 0-1 0 0,0 0 0 0 0,0 0 0 0 0,0 0 1 0 0,0 0-1 0 0,0 0 0 0 0,0 0 1 0 0,0 0-1 0 0,0-1 0 0 0,0 1 0 0 0,0 0 1 0 0,0 0-1 0 0,0 0 0 0 0,0 0 0 0 0,0 0 1 0 0,0 0-1 0 0,0 0 0 0 0,0 0 0 0 0,0 0 1 0 0,0-1-1 0 0,0 1 0 0 0,0 0 0 0 0,0 0 1 0 0,0 0-1 0 0,0 0 0 0 0,0 0 0 0 0,-1 0 1 0 0,1 0-1 0 0,0 0 0 0 0,0 0 0 0 0,0 0 1 0 0,0 0-1 0 0,0-1 0 0 0,0 1 0 0 0,0 0 1 0 0,0 0-1 0 0,0 0 0 0 0,0 0 0 0 0,0 0 1 0 0,-1 0-2 0 0,-7 2 123 0 0,-10 7 177 0 0,13-5-174 0 0,0-1-1 0 0,1 1 1 0 0,0 0 0 0 0,0 1 0 0 0,0-1-1 0 0,0 1 1 0 0,1 0 0 0 0,-1 0 0 0 0,1 0-1 0 0,0 0 1 0 0,1 0 0 0 0,-1 1 0 0 0,1-1-1 0 0,0 1 1 0 0,1 0-126 0 0,-1-1 54 0 0,1 0 0 0 0,1 0 0 0 0,-1 0 1 0 0,1 0-1 0 0,0 0 0 0 0,0 0 0 0 0,0 0 0 0 0,1-1 0 0 0,-1 1 0 0 0,1 0 0 0 0,0 0 0 0 0,1 0 0 0 0,-1-1 0 0 0,1 1 0 0 0,0 0 1 0 0,0-1-1 0 0,1 0 0 0 0,0 2-54 0 0,-1-3 17 0 0,0-1-1 0 0,0 0 1 0 0,0 0 0 0 0,1 0 0 0 0,-1 0 0 0 0,1 0 0 0 0,-1-1-1 0 0,1 1 1 0 0,0-1 0 0 0,-1 0 0 0 0,1 1 0 0 0,0-1 0 0 0,0-1-1 0 0,0 1 1 0 0,0 0 0 0 0,0-1 0 0 0,0 1 0 0 0,0-1 0 0 0,0 0-1 0 0,0 0 1 0 0,0 0 0 0 0,0 0 0 0 0,0-1 0 0 0,1 1-17 0 0,22-11 180 0 0,-12 5-98 0 0,-2 1-136 0 0,0-1 0 0 0,0 0 0 0 0,0 0 0 0 0,-1-2 0 0 0,0 1 0 0 0,-1-1 0 0 0,1-1 0 0 0,5-6 54 0 0,-8 5-41 0 0,0 0-1 0 0,-1 0 1 0 0,-1 0-1 0 0,0-1 1 0 0,0 0-1 0 0,-1 0 1 0 0,4-11 41 0 0,-8 19-3 0 0,1 0 0 0 0,-1 0 0 0 0,0-1 1 0 0,0 1-1 0 0,-1-1 0 0 0,1 1 0 0 0,0-1 0 0 0,-1 1 1 0 0,0-1 2 0 0,0 3 8 0 0,-1-1 1 0 0,1 0 0 0 0,-1 0-1 0 0,1 1 1 0 0,-1-1-1 0 0,1 0 1 0 0,-1 0 0 0 0,0 1-1 0 0,0-1 1 0 0,0 1 0 0 0,0-1-1 0 0,0 1 1 0 0,0-1 0 0 0,-1 1-1 0 0,1 0 1 0 0,0 0 0 0 0,-1-1-1 0 0,0 1-8 0 0,-3-3 80 0 0,0 0 0 0 0,0 0 0 0 0,0 1 0 0 0,0 0-1 0 0,-1 0 1 0 0,1 1 0 0 0,-1-1 0 0 0,0 1 0 0 0,0 0-80 0 0,3 2 37 0 0,1-1 1 0 0,-1 1 0 0 0,0 0 0 0 0,1-1 0 0 0,-1 1 0 0 0,1 0 0 0 0,-1 1 0 0 0,0-1 0 0 0,1 0 0 0 0,-1 1-1 0 0,1-1 1 0 0,-1 1 0 0 0,1 0 0 0 0,-1 0 0 0 0,1 0 0 0 0,0 0 0 0 0,-1 0 0 0 0,1 1 0 0 0,0-1 0 0 0,0 1-1 0 0,0-1 1 0 0,-1 2-38 0 0,-5 4 54 0 0,1 0 0 0 0,1 0 0 0 0,-1 0 0 0 0,1 1 0 0 0,1 0-1 0 0,-2 4-53 0 0,4-9-84 0 0,2 1-1 0 0,-1 0 1 0 0,0 0-1 0 0,1 0 0 0 0,0 1 1 0 0,0-1-1 0 0,0 0 0 0 0,0 0 1 0 0,1 1-1 0 0,-1-1 0 0 0,1 0 1 0 0,0 1-1 0 0,0-1 0 0 0,1 0 1 0 0,0 4 84 0 0,0-6-239 0 0,-1-1-1 0 0,1 1 1 0 0,-1 0 0 0 0,1-1 0 0 0,0 1 0 0 0,0-1 0 0 0,0 1-1 0 0,0-1 1 0 0,0 1 0 0 0,0-1 0 0 0,0 0 0 0 0,0 1 0 0 0,1-1 0 0 0,-1 0-1 0 0,0 0 1 0 0,1 0 0 0 0,-1 0 0 0 0,1 0 0 0 0,0 0 0 0 0,-1 0-1 0 0,1-1 1 0 0,-1 1 0 0 0,1 0 0 0 0,0-1 0 0 0,0 0 0 0 0,-1 1-1 0 0,1-1 1 0 0,0 0 0 0 0,0 0 0 0 0,-1 0 0 0 0,1 0 0 0 0,0 0 239 0 0,8 0-1560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1840 0 0,'2'0'133'0'0,"4"-3"428"0"0,-5 3 120 0 0,-1 0 0 0 0,1-1 0 0 0,0 1 1 0 0,-1 0-1 0 0,1 0 0 0 0,0 0 0 0 0,0 0 1 0 0,-1 0-1 0 0,1 0 0 0 0,0 0 0 0 0,-1 0 1 0 0,1 0-1 0 0,0 0 0 0 0,-1 1 0 0 0,1-1 1 0 0,0 0-1 0 0,-1 0 0 0 0,1 1 0 0 0,-1-1 1 0 0,1 0-1 0 0,0 1 0 0 0,0 0-681 0 0,4 5-274 0 0,-3-3 433 0 0,0 1 0 0 0,-1 0 0 0 0,0 0 0 0 0,0-1 0 0 0,0 1 0 0 0,0 0-1 0 0,0 0 1 0 0,-1 0 0 0 0,0 0 0 0 0,0 0 0 0 0,0 0 0 0 0,0 0-1 0 0,-1 2-158 0 0,0 9 312 0 0,-2 0-1 0 0,-3 15-311 0 0,-18 34 234 0 0,7-30-148 0 0,3-10-3 0 0,11-18-65 0 0,0 0 0 0 0,-1 0 0 0 0,0 0 0 0 0,0-1-1 0 0,-2 2-17 0 0,5-6 60 0 0,14-18 79 0 0,10-14 27 0 0,11-21 279 0 0,-21 32-335 0 0,1 0 1 0 0,1 1-1 0 0,1 1 1 0 0,0 0-1 0 0,1 1 1 0 0,1 1-1 0 0,1 0 1 0 0,0 1-1 0 0,12-6-110 0 0,-26 18-181 0 0,0 0 0 0 0,1 0 0 0 0,-1 1 0 0 0,1-1 0 0 0,-1 1 0 0 0,1 0 0 0 0,0 1 0 0 0,-1 0 0 0 0,1 0 0 0 0,0 0 0 0 0,0 0 0 0 0,0 1 0 0 0,0 0 0 0 0,0 0 0 0 0,0 1 0 0 0,5 1 181 0 0,3 1-7015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2918 920 0 0,'21'-62'5356'0'0,"9"-14"-5356"0"0,4-8 1722 0 0,-9 14-778 0 0,6-16 1151 0 0,5-2-2095 0 0,63-144 2399 0 0,17-39-219 0 0,300-520 214 0 0,-83 262-2197 0 0,-326 519-201 0 0,133-204 72 0 0,-25 28-4 0 0,-71 120 10 0 0,-27 42-43 0 0,-1-1 0 0 0,5-11-31 0 0,-18 31 0 0 0,0 0 0 0 0,0 1 0 0 0,0-1 0 0 0,1 0-1 0 0,1-1 2 0 0,2-1 2 0 0,-1-1 1 0 0,0 0 0 0 0,3-5-4 0 0,-9 12 53 0 0,0 1 11 0 0,-2 1-10 0 0,-8 4-70 0 0,8-3-118 0 0,2-2-26 0 0,0 0 0 0 0,0 0-40 0 0,0 0-168 0 0,0 0-72 0 0,0 0-9 0 0,-9 11-1552 0 0,9-11 1188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3224 0 0,'0'0'461'0'0,"0"0"729"0"0,0 0 319 0 0,0 0 68 0 0,0 0-145 0 0,0 0-664 0 0,0 0-288 0 0,0 0-57 0 0,0 2-13 0 0,-1 13 50 0 0,-1 1 1 0 0,0-1-1 0 0,-1 0 0 0 0,-1 0 0 0 0,0 0 0 0 0,-1 0 1 0 0,-2 3-461 0 0,-41 132 1254 0 0,18-68-763 0 0,12-31 139 0 0,18-44 109 0 0,5-10-572 0 0,8-12-97 0 0,27-33 202 0 0,-30 33-247 0 0,3-6 48 0 0,1 1 0 0 0,10-10-73 0 0,-1 4 5 0 0,0 0-1 0 0,2 2 0 0 0,14-10-4 0 0,-20 18 0 0 0,8-5 0 0 0,-1 3 0 0 0,-26 18 0 0 0,1-1 0 0 0,-1 1 0 0 0,0 0 0 0 0,1 0 0 0 0,-1 0 0 0 0,0 0 0 0 0,1-1 0 0 0,-1 1 0 0 0,0 0 0 0 0,1 0 0 0 0,-1 0 0 0 0,0 0 0 0 0,1 0 0 0 0,-1 0 0 0 0,1 0 0 0 0,-1 0 0 0 0,0 0 0 0 0,1 0 0 0 0,-1 0 0 0 0,0 0 0 0 0,1 0 0 0 0,-1 0 0 0 0,1 0 0 0 0,0 2 2 0 0,1 0-1 0 0,0 0 0 0 0,0 0 0 0 0,-1 0 1 0 0,1 0-1 0 0,-1 0 0 0 0,0 1 0 0 0,0-1 0 0 0,0 0 1 0 0,0 1-1 0 0,0-1 0 0 0,0 2-1 0 0,-2 6 35 0 0,-1-1-1 0 0,-1 1 1 0 0,0 0-1 0 0,0-1 1 0 0,-1 0-1 0 0,0 1 1 0 0,0-1-35 0 0,-2 4 45 0 0,-9 24 13 0 0,2-5 50 0 0,-1-1 0 0 0,-5 7-108 0 0,8-15 18 0 0,10-19-18 0 0,-1 0-1 0 0,0 0 1 0 0,0 0 0 0 0,0-1-1 0 0,-2 3 1 0 0,-9 18 0 0 0,13-24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1 0 0 0,0-1 0 0 0,0 0 0 0 0,0 0 0 0 0,0 0 0 0 0,0 0 0 0 0,0 0 0 0 0,0 0 0 0 0,0 0 0 0 0,0 1 0 0 0,0-1 0 0 0,0 0 0 0 0,13-8 0 0 0,-9 5 0 0 0,19-9-2 0 0,-18 10-13 0 0,1-1 0 0 0,-1 0 0 0 0,0 0 0 0 0,0 0-1 0 0,0 0 1 0 0,0-1 0 0 0,2-2 15 0 0,-2 1-11 0 0,0 0-1 0 0,0 1 0 0 0,1 0 0 0 0,0 0 1 0 0,0 1-1 0 0,1-1 12 0 0,18-11-43 0 0,20-16-74 0 0,1 3-1 0 0,27-11 118 0 0,-65 35-10 0 0,-7 5 6 0 0,0 0 0 0 0,0 1-1 0 0,0-1 1 0 0,-1 0 0 0 0,1 0 0 0 0,0 1 0 0 0,-1-1 0 0 0,1 0 0 0 0,-1 1 0 0 0,1-1 0 0 0,-1 0 0 0 0,0 1-1 0 0,1 0 5 0 0,-2 4 26 0 0,0-1 0 0 0,0 1 0 0 0,0-1 0 0 0,0 0 0 0 0,-1 1 0 0 0,0-1 0 0 0,0 0 0 0 0,0 0 0 0 0,-1 0 0 0 0,0-1 0 0 0,-3 5-26 0 0,-6 8 145 0 0,-1-1 0 0 0,-7 8-145 0 0,11-15 63 0 0,-8 10 122 0 0,-12 17-185 0 0,23-28 4 0 0,1 1 0 0 0,0-1 0 0 0,1 0 0 0 0,0 1 0 0 0,0 0 0 0 0,-1 7-4 0 0,2-8-13 0 0,2-7-5 0 0,1 1-1 0 0,-1-1 1 0 0,0 1-1 0 0,1-1 1 0 0,0 1 0 0 0,-1-1-1 0 0,1 1 1 0 0,0 0-1 0 0,0-1 1 0 0,0 1-1 0 0,0 0 1 0 0,0-1-1 0 0,0 1 1 0 0,0-1-1 0 0,0 1 1 0 0,1 0 0 0 0,-1-1-1 0 0,1 2 19 0 0,3 10-408 0 0,-4-11 167 0 0,0 0 0 0 0,0-1 0 0 0,1 1 0 0 0,-1 0-1 0 0,1 0 1 0 0,0-1 0 0 0,-1 1 0 0 0,1 0 0 0 0,0 0 240 0 0,8 6-1650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183 191 6824 0 0,'9'-7'270'0'0,"-4"2"-154"0"0,1 1-1 0 0,-1-1 1 0 0,0-1-1 0 0,0 1 1 0 0,0-2-116 0 0,-1 2 551 0 0,-1-1 0 0 0,0 0 0 0 0,0 1 0 0 0,-1-1 0 0 0,0 0-1 0 0,0 0 1 0 0,0-2-551 0 0,-1 5 226 0 0,0 0 0 0 0,-1-1 0 0 0,1 1 0 0 0,-1-1-1 0 0,0 1 1 0 0,0-1 0 0 0,0 1 0 0 0,-1-1-1 0 0,1 1 1 0 0,-1-1 0 0 0,0 1 0 0 0,0 0 0 0 0,0-2-226 0 0,-7-4 1018 0 0,2 3-764 0 0,5 3-182 0 0,0 1 1 0 0,0 0 0 0 0,0-1 0 0 0,-1 1-1 0 0,1 0 1 0 0,-1 0 0 0 0,0 0 0 0 0,0 0-1 0 0,1 0 1 0 0,-1 0 0 0 0,0 1 0 0 0,-1-1-1 0 0,1 1 1 0 0,0-1 0 0 0,0 1 0 0 0,-1 0-1 0 0,1-1 1 0 0,0 1 0 0 0,-1 1 0 0 0,1-1-1 0 0,-3 0-72 0 0,3 0 33 0 0,0 1 0 0 0,0-1-1 0 0,0 1 1 0 0,0 0 0 0 0,0 0-1 0 0,-1 0 1 0 0,1 0 0 0 0,0 0-1 0 0,0 0 1 0 0,0 0 0 0 0,0 1-1 0 0,0-1 1 0 0,0 1-1 0 0,0 0 1 0 0,0-1 0 0 0,0 1-1 0 0,0 0 1 0 0,0 0 0 0 0,0 0-1 0 0,1 0 1 0 0,-1 1 0 0 0,0-1-1 0 0,1 0 1 0 0,-1 1-1 0 0,0 0-32 0 0,-10 7 8 0 0,0 0 0 0 0,1 1 0 0 0,0 0 0 0 0,1 1 0 0 0,0 0 0 0 0,0 0 0 0 0,1 1 0 0 0,1 1 0 0 0,0-1 0 0 0,0 1 0 0 0,-2 9-8 0 0,7-15-7 0 0,1 0-1 0 0,-1 0 1 0 0,2 0-1 0 0,-1 0 1 0 0,1 0-1 0 0,0 1 1 0 0,1-1-1 0 0,-1 0 1 0 0,2 0-1 0 0,-1 1 1 0 0,1-1 7 0 0,3 5-54 0 0,-1-10 52 0 0,0 0-1 0 0,0-1 0 0 0,0 1 1 0 0,0 0-1 0 0,0-1 0 0 0,0 1 1 0 0,0-1-1 0 0,0 0 0 0 0,0 0 1 0 0,1 0-1 0 0,-1-1 0 0 0,0 1 1 0 0,1-1-1 0 0,-1 0 0 0 0,0 0 1 0 0,1 0-1 0 0,-1 0 0 0 0,0-1 1 0 0,1 1-1 0 0,-1-1 0 0 0,0 0 1 0 0,0 0-1 0 0,1 0 0 0 0,-1 0 3 0 0,15-8-89 0 0,-1 0 0 0 0,0-1 0 0 0,0-1 0 0 0,-1-1 0 0 0,13-12 89 0 0,-3-1-243 0 0,-24 24 191 0 0,-2 1 108 0 0,0 0 12 0 0,-13 8 124 0 0,10-5-137 0 0,-1 1 0 0 0,1 0-1 0 0,0 0 1 0 0,1 0-1 0 0,-1 1 1 0 0,1-1-1 0 0,0 1 1 0 0,0 0 0 0 0,0-1-55 0 0,-9 20 164 0 0,6-14-148 0 0,1 0 0 0 0,1 0-1 0 0,0 1 1 0 0,0 0 0 0 0,0 7-16 0 0,2-16 1 0 0,0 1-1 0 0,2 0 0 0 0,3 11 0 0 0,-4-11-53 0 0,1 1-1 0 0,0-1 0 0 0,0 0 0 0 0,0 0 0 0 0,1 0 1 0 0,-1 0-1 0 0,1 0 0 0 0,2 3 54 0 0,-3-5-292 0 0,0 0 1 0 0,0 0-1 0 0,0 0 1 0 0,0 0-1 0 0,0 0 0 0 0,0-1 1 0 0,1 1-1 0 0,-1 0 1 0 0,0-1-1 0 0,0 1 0 0 0,1-1 1 0 0,-1 1-1 0 0,1-1 1 0 0,-1 1-1 0 0,1-1 0 0 0,-1 0 1 0 0,0 0-1 0 0,1 0 1 0 0,-1 0-1 0 0,1 0 292 0 0,8 0-5177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5064 0 0,'0'0'389'0'0,"0"0"-114"0"0,0 0 445 0 0,0 0 221 0 0,-5 7 974 0 0,-2 4-1326 0 0,0 0 0 0 0,0 1-1 0 0,1 0 1 0 0,1 0 0 0 0,0 0 0 0 0,1 1 0 0 0,0 0-589 0 0,1-5 382 0 0,-95 243 3904 0 0,40-137-3755 0 0,49-98-463 0 0,-14 17 46 0 0,19-27-87 0 0,-1 0 0 0 0,0 1-1 0 0,1-1 1 0 0,1 1 0 0 0,-1 0-1 0 0,-1 4-26 0 0,-11 16 142 0 0,15-25-226 0 0,1-2-63 0 0,0 0-12 0 0,0 0-41 0 0,0 0-168 0 0,0 0-74 0 0,1-9-514 0 0,5-18-419 0 0,0-1-3394 0 0,-5 11 184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8064 0 0,'0'0'365'0'0,"0"0"-4"0"0,0 0-117 0 0,0 0 358 0 0,2-1 183 0 0,17-4 471 0 0,-6 1-704 0 0,0 1-1 0 0,0 1 1 0 0,0-1 0 0 0,12 1-552 0 0,0 1 280 0 0,-16 0-187 0 0,0 1 1 0 0,-1 0 0 0 0,1 1-1 0 0,6 0-93 0 0,9 3 53 0 0,-18-4-24 0 0,-1 1 1 0 0,1 0-1 0 0,0 0 1 0 0,0 1-1 0 0,4 1-29 0 0,33 12 282 0 0,-42-14-152 0 0,0 1-8 0 0,0 0-33 0 0,0 0 0 0 0,0 1 0 0 0,-1-1 0 0 0,1 1 0 0 0,-1-1 1 0 0,1 0-1 0 0,-1 1 0 0 0,0-1 0 0 0,0 1 0 0 0,0-1 1 0 0,0 0-1 0 0,-1 1 0 0 0,1-1 0 0 0,-1 1 0 0 0,1-1 0 0 0,-1 0 1 0 0,0 1-1 0 0,0-1 0 0 0,0 1-89 0 0,-4 5 378 0 0,0 0-1 0 0,0-1 1 0 0,0 0 0 0 0,-6 6-378 0 0,6-7 210 0 0,-1 0 0 0 0,1 1 0 0 0,1 0 0 0 0,-1 0 0 0 0,-1 5-210 0 0,-22 32 479 0 0,12-16-377 0 0,-7 12-75 0 0,20-31-48 0 0,3-9 10 0 0,0 1-1 0 0,0-1 0 0 0,0 0 1 0 0,0 0-1 0 0,-1 1 1 0 0,1-1-1 0 0,0 0 1 0 0,0 1-1 0 0,0-1 1 0 0,0 0-1 0 0,0 1 0 0 0,0-1 1 0 0,0 0-1 0 0,0 1 1 0 0,1-1-1 0 0,-1 0 1 0 0,0 0-1 0 0,0 1 1 0 0,0-1-1 0 0,0 0 1 0 0,0 1-1 0 0,0-1 0 0 0,0 0 1 0 0,1 0-1 0 0,-1 1 1 0 0,0-1-1 0 0,0 0 1 0 0,0 0-1 0 0,1 1 1 0 0,-1-1-1 0 0,0 0 1 0 0,0 0-1 0 0,1 0 0 0 0,-1 1 1 0 0,0-1-1 0 0,1 0 1 0 0,-1 0-1 0 0,0 0 1 0 0,0 0-1 0 0,1 0 1 0 0,-1 0-1 0 0,0 0 1 0 0,1 0-1 0 0,-1 0 0 0 0,0 0 1 0 0,1 0-1 0 0,-1 0 1 0 0,0 0-1 0 0,1 0 1 0 0,-1 0-1 0 0,0 0 1 0 0,0 0-1 0 0,1 0 1 0 0,-1 0 11 0 0,17-5-1466 0 0,-9-1-72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15952 0 0,'0'0'729'0'0,"0"-1"-13"0"0,0 0-695 0 0,1 0 1 0 0,-1 0-1 0 0,0 0 1 0 0,0 0-1 0 0,0 1 0 0 0,1-1 1 0 0,-1 0-1 0 0,0 0 1 0 0,1 0-1 0 0,-1 0 1 0 0,0 0-1 0 0,1 1 1 0 0,0-1-1 0 0,-1 0 0 0 0,1 0 1 0 0,-1 1-1 0 0,1-1 1 0 0,0 0-1 0 0,-1 1 1 0 0,1-1-1 0 0,0 1 0 0 0,0-1 1 0 0,-1 1-1 0 0,1-1 1 0 0,0 1-1 0 0,1-1-21 0 0,0 0 216 0 0,-1 1-154 0 0,-1-1 0 0 0,0 1 0 0 0,0 0 0 0 0,0 0 0 0 0,1-1 0 0 0,-1 1 0 0 0,0 0 0 0 0,0 0 0 0 0,1 0 0 0 0,-1 0 0 0 0,0-1 0 0 0,0 1 0 0 0,1 0 0 0 0,-1 0 0 0 0,0 0 0 0 0,0 0 0 0 0,1 0 0 0 0,-1 0 0 0 0,0 0 0 0 0,1 0 0 0 0,-1 0 0 0 0,0 0 0 0 0,1 0 0 0 0,-1 0 0 0 0,0 0 0 0 0,0 0 0 0 0,1 0 0 0 0,-1 0 0 0 0,0 0 0 0 0,1 0 0 0 0,-1 0 0 0 0,0 1 0 0 0,0-1 0 0 0,1 0 0 0 0,-1 0 0 0 0,0 0-62 0 0,5 12 387 0 0,-2 17-847 0 0,-3-17-738 0 0,0 2-406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2304 0 0,'0'0'428'0'0,"0"0"959"0"0,0 0 422 0 0,0 0 81 0 0,0 0-164 0 0,-14 6 962 0 0,7-1-1978 0 0,0 1 1 0 0,1-1 0 0 0,-1 1-1 0 0,2 0 1 0 0,-1 1-1 0 0,-4 6-710 0 0,7-10 206 0 0,1 1 0 0 0,0 0 0 0 0,0 0-1 0 0,0 0 1 0 0,1 0 0 0 0,-2 3-206 0 0,-4 11 485 0 0,4-10-327 0 0,0 0-1 0 0,0 0 1 0 0,1 0-1 0 0,0 0 1 0 0,0 1-1 0 0,1-1 1 0 0,0 0-1 0 0,1 1 1 0 0,-1-1-1 0 0,2 6-157 0 0,-1-8 57 0 0,1 0 0 0 0,0 0-1 0 0,0 0 1 0 0,1 0-1 0 0,-1-1 1 0 0,1 1 0 0 0,1 0-1 0 0,-1-1 1 0 0,1 1-1 0 0,0-1 1 0 0,0 0 0 0 0,0 0-1 0 0,1 0 1 0 0,0 0-1 0 0,1 1-56 0 0,-3-5 8 0 0,0 1-1 0 0,-1-1 1 0 0,1 1-1 0 0,0-1 0 0 0,0 0 1 0 0,0 0-1 0 0,0 0 1 0 0,0 0-1 0 0,0 0 1 0 0,0 0-1 0 0,0 0 0 0 0,1-1 1 0 0,-1 1-1 0 0,0-1 1 0 0,0 1-1 0 0,1-1 1 0 0,-1 0-1 0 0,0 0 0 0 0,1 0 1 0 0,-1 0-1 0 0,0-1 1 0 0,0 1-1 0 0,1-1 0 0 0,1 0-7 0 0,0 0-14 0 0,-1-1-1 0 0,1 1 0 0 0,-1-1 0 0 0,1 0 0 0 0,-1 0 0 0 0,0-1 0 0 0,0 1 0 0 0,0 0 0 0 0,0-1 0 0 0,0 0 0 0 0,0 0 1 0 0,-1 0-1 0 0,1 0 0 0 0,0-2 15 0 0,5-7-64 0 0,4-6-128 0 0,0-1 0 0 0,-2 0 0 0 0,1-4 192 0 0,-9 18-34 0 0,-1-1 0 0 0,1 1 1 0 0,-1-1-1 0 0,0 1 0 0 0,-1-1 1 0 0,1-4 33 0 0,1-13-25 0 0,-1 15 61 0 0,0 0 1 0 0,-1 0-1 0 0,0 0 1 0 0,0-1-1 0 0,-2-4-36 0 0,2 10 10 0 0,-1-1 1 0 0,0 1 0 0 0,1-1-1 0 0,-1 1 1 0 0,0-1-1 0 0,-1 1 1 0 0,1 0-1 0 0,-1 0 1 0 0,1 0-1 0 0,-1 0 1 0 0,0 0-1 0 0,0 0 1 0 0,0 0-1 0 0,-1 0-10 0 0,1 2 17 0 0,1 0-1 0 0,0 0 1 0 0,-1 0-1 0 0,1 1 1 0 0,-1-1-1 0 0,1 0 1 0 0,0 1-1 0 0,-1-1 1 0 0,1 1-1 0 0,-1 0 1 0 0,1-1 0 0 0,-1 1-1 0 0,0 0 1 0 0,1 0-1 0 0,-1 0 1 0 0,1 0-1 0 0,-1 0 1 0 0,1 0-1 0 0,-1 1 1 0 0,1-1-1 0 0,-1 1 1 0 0,1-1-1 0 0,-1 1 1 0 0,1-1-1 0 0,-1 1 1 0 0,1 0-1 0 0,0-1 1 0 0,-1 1-1 0 0,1 0 1 0 0,0 0-1 0 0,-1 0-16 0 0,-2 3-299 0 0,-1 0 1 0 0,0 0-1 0 0,1 0 0 0 0,0 0 0 0 0,0 1 0 0 0,0 0 0 0 0,-1 2 299 0 0,-3 1-1716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5064 0 0,'0'0'389'0'0,"0"0"-42"0"0,2 0 746 0 0,17-3 1871 0 0,-17 2-1539 0 0,-2 1-457 0 0,0 0-198 0 0,3 2 271 0 0,-3-2-998 0 0,1 0 0 0 0,-1 0 1 0 0,0 0-1 0 0,0 0 0 0 0,0 0 0 0 0,0 0 0 0 0,1 0 1 0 0,-1 0-1 0 0,0 0 0 0 0,0 0 0 0 0,0 0 0 0 0,1 0 1 0 0,-1 0-1 0 0,0 0 0 0 0,0 0 0 0 0,0 0 0 0 0,0 0 0 0 0,1 0 1 0 0,-1 1-1 0 0,0-1 0 0 0,0 0 0 0 0,0 0 0 0 0,0 0 1 0 0,0 0-1 0 0,1 0 0 0 0,-1 1 0 0 0,0-1 0 0 0,0 0 1 0 0,0 0-1 0 0,0 0 0 0 0,0 0 0 0 0,0 0 0 0 0,0 1 0 0 0,0-1 1 0 0,0 0-1 0 0,0 0 0 0 0,0 0 0 0 0,0 1-43 0 0,0 5 373 0 0,1 1-135 0 0,-1-1 0 0 0,0 1 0 0 0,-1-1-1 0 0,0 0 1 0 0,0 1 0 0 0,0-1 0 0 0,-1 0 0 0 0,1 0-1 0 0,-2 1-237 0 0,-31 74 1080 0 0,-45 81-445 0 0,69-147-571 0 0,9-14-11 0 0,4-1 1 0 0,39-17 6 0 0,-24 10-46 0 0,14-12-14 0 0,-6 3 0 0 0,12-6 20 0 0,11-9-20 0 0,-25 15-180 0 0,-12 11 100 0 0,-11 5 81 0 0,0-1 0 0 0,0 1 0 0 0,0-1 0 0 0,0 1 0 0 0,0 0 0 0 0,0-1 0 0 0,0 1 0 0 0,0 0 0 0 0,-1 0 0 0 0,1 0 0 0 0,0 0 0 0 0,0 0 0 0 0,0 0 0 0 0,0 0 0 0 0,0 0 0 0 0,0 0 0 0 0,0 0 0 0 0,0 1 0 0 0,0-1-1 0 0,0 0 1 0 0,0 1 0 0 0,0-1 0 0 0,0 1 0 0 0,0-1 0 0 0,0 1 0 0 0,-1-1 0 0 0,1 1 0 0 0,0-1 0 0 0,0 1 0 0 0,0 0-1 0 0,1 1 29 0 0,-2-1-17 0 0,1-1 0 0 0,-1 1 1 0 0,1 0-1 0 0,-1 0 1 0 0,1 0-1 0 0,-1 0 0 0 0,1 0 1 0 0,-1 0-1 0 0,0 0 0 0 0,1 0 1 0 0,-1 0-1 0 0,0 0 0 0 0,0 0 1 0 0,0 0-1 0 0,0 0 0 0 0,0 0 1 0 0,0 0-1 0 0,0 0 1 0 0,0 0-1 0 0,0 0 0 0 0,0 0 1 0 0,-1 0-1 0 0,1 0 0 0 0,0 0 1 0 0,-1 0-13 0 0,0 4 65 0 0,-2 8 62 0 0,0 0-1 0 0,-1-1 1 0 0,-1 1-1 0 0,0-1 1 0 0,-7 12-127 0 0,-9 13 306 0 0,-6 6-306 0 0,26-41 3 0 0,-11 11 28 0 0,10-12-27 0 0,-1 2 1 0 0,1-1-1 0 0,0 0 0 0 0,0 0 1 0 0,0 1-1 0 0,0-1 0 0 0,0 1 1 0 0,1 0-1 0 0,-1 0 0 0 0,1 0-4 0 0,0-3-17 0 0,1 1-1 0 0,0 0 0 0 0,-1 0 0 0 0,1-1 1 0 0,-1 1-1 0 0,1 0 0 0 0,-1-1 0 0 0,1 1 1 0 0,-1 0-1 0 0,1-1 0 0 0,-1 1 0 0 0,0-1 1 0 0,1 1-1 0 0,-1-1 0 0 0,0 1 0 0 0,0-1 18 0 0,-1 1-333 0 0,2-1-875 0 0,0 0-3601 0 0,0 0-1540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3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5 138 6912 0 0,'0'0'528'0'0,"0"0"-208"0"0,0 0 392 0 0,0 0 212 0 0,0 0 41 0 0,0 0-18 0 0,0 0-117 0 0,0 0-50 0 0,0 0-10 0 0,5 10 1468 0 0,-2-7-1926 0 0,-1 0-1 0 0,0 0 1 0 0,1 0-1 0 0,0 0 0 0 0,0 0 1 0 0,0-1-1 0 0,3 3-311 0 0,-2-2 292 0 0,-2-2-198 0 0,-1 0 0 0 0,0-1 0 0 0,1 1 0 0 0,-1-1 0 0 0,1 1 0 0 0,-1-1 0 0 0,1 0 0 0 0,-1 0 0 0 0,1 0 0 0 0,-1 0 0 0 0,1 0 0 0 0,-1 0-94 0 0,3 0 139 0 0,0 1-53 0 0,0-1 1 0 0,-1 0-1 0 0,1 0 1 0 0,0-1-1 0 0,0 1 1 0 0,0-1 0 0 0,0 0-1 0 0,0 0 1 0 0,-1 0-1 0 0,2-1-86 0 0,34-17 388 0 0,-36 18-365 0 0,2-2-3 0 0,-1-1 1 0 0,1 0-1 0 0,0 0 1 0 0,-1 0-1 0 0,0 0 1 0 0,0-1-21 0 0,13-11 31 0 0,-15 13-30 0 0,1 0-1 0 0,0 0 0 0 0,-1 0 1 0 0,0 0-1 0 0,1 0 1 0 0,-1-1-1 0 0,-1 1 0 0 0,1-1 1 0 0,0 1-1 0 0,-1-1 0 0 0,0 0 1 0 0,1-3-1 0 0,-1 6-9 0 0,-1-1 1 0 0,1 0 0 0 0,-1-1 0 0 0,0 1-1 0 0,0 0 1 0 0,0 0 0 0 0,0 0 0 0 0,0 0-1 0 0,0 0 1 0 0,0 0 0 0 0,-1 0 0 0 0,1 0-1 0 0,-1 0 1 0 0,1 0 0 0 0,-1 0 0 0 0,0 0-1 0 0,0 0 1 0 0,0 1 0 0 0,0-1 0 0 0,0 0-1 0 0,0 0 1 0 0,0 1 0 0 0,-2-2 8 0 0,2 1-10 0 0,-1 1 0 0 0,0-1 0 0 0,0 1 0 0 0,0 0 0 0 0,0 0 0 0 0,0 0 0 0 0,0 0 0 0 0,0 0 0 0 0,0 0 1 0 0,-1 0-1 0 0,1 0 0 0 0,0 1 0 0 0,-1-1 0 0 0,1 1 0 0 0,0 0 0 0 0,-1 0 0 0 0,1 0 0 0 0,0 0 0 0 0,-1 0 0 0 0,1 0 0 0 0,0 1 0 0 0,-1-1 0 0 0,1 1 0 0 0,0-1 0 0 0,0 1 0 0 0,-1 0 0 0 0,1 0 0 0 0,-1 1 10 0 0,-40 30 214 0 0,35-25-185 0 0,0 0-1 0 0,0 1 1 0 0,1-1 0 0 0,0 2 0 0 0,1-1 0 0 0,0 1 0 0 0,0 0 0 0 0,1 0 0 0 0,0 1 0 0 0,0-1-1 0 0,1 1 1 0 0,-1 5-29 0 0,-5 16 195 0 0,8-27-160 0 0,0 1-1 0 0,0-1 0 0 0,0 1 1 0 0,1 0-1 0 0,0 0 1 0 0,0 0-1 0 0,0 0 0 0 0,1 0 1 0 0,-1 0-1 0 0,1 0 1 0 0,0 0-1 0 0,1 0 0 0 0,-1 0 1 0 0,1 0-1 0 0,0 0 1 0 0,1 1-35 0 0,2 8-88 0 0,-3-11 83 0 0,-1-1 0 0 0,1 1-1 0 0,0 0 1 0 0,0-1 0 0 0,0 1 0 0 0,1-1-1 0 0,-1 1 1 0 0,0-1 0 0 0,1 1 0 0 0,0-1-1 0 0,-1 0 1 0 0,2 1 5 0 0,8 8 82 0 0,-10-10-76 0 0,0 0-1 0 0,0 1 1 0 0,0-1 0 0 0,0 0 0 0 0,0 0 0 0 0,0-1 0 0 0,1 1 0 0 0,-1 0 0 0 0,0 0 0 0 0,0 0 0 0 0,1-1 0 0 0,-1 1 0 0 0,1-1 0 0 0,-1 1 0 0 0,2-1-6 0 0,0 1 1 0 0,1 0-1 0 0,0-1 1 0 0,0 0 0 0 0,-1 0 0 0 0,1 0 0 0 0,0 0 0 0 0,0-1-1 0 0,0 1 1 0 0,-1-1 0 0 0,1 0 0 0 0,0 0 0 0 0,-1 0 0 0 0,4-2-1 0 0,5-3 1 0 0,-1 0 0 0 0,0-1 0 0 0,5-3-1 0 0,2-3 14 0 0,2 0-457 0 0,-1-2 0 0 0,-1 0 1 0 0,15-16 442 0 0,21-31-468 0 0,-53 60 1001 0 0,-2 3-194 0 0,-6 5-62 0 0,-9 12-104 0 0,6-3-22 0 0,2-4-51 0 0,1 1 1 0 0,0 1-1 0 0,0-1 0 0 0,-1 7-100 0 0,-5 12 97 0 0,9-22-67 0 0,0 1 0 0 0,1-1-1 0 0,-1 1 1 0 0,2 0 0 0 0,0 0 0 0 0,0 0 0 0 0,0 0 0 0 0,2 0 0 0 0,-1 9-30 0 0,2-10 21 0 0,7-2 22 0 0,-7-6-43 0 0,1 0 1 0 0,-1-1 0 0 0,1 1 0 0 0,0-1-1 0 0,-1 1 1 0 0,1-1 0 0 0,0 1-1 0 0,-1-1 1 0 0,1 0 0 0 0,0 0 0 0 0,-1 0-1 0 0,1 0 1 0 0,0 0 0 0 0,0 0 0 0 0,-1-1-1 0 0,1 1 0 0 0,29-10-1 0 0,-14 5 1 0 0,4-3-98 0 0,0 0 0 0 0,0-2 0 0 0,4-3 98 0 0,24-11-407 0 0,-23 13-467 0 0,17-5 874 0 0,-32 13-106 0 0,-1 0-1 0 0,0 1 1 0 0,1 0-1 0 0,0 0 0 0 0,8 1 107 0 0,-9 2-20 0 0,2 2 20 0 0,-11-2 16 0 0,0 0 0 0 0,1-1-1 0 0,-1 1 1 0 0,0 0-1 0 0,0 0 1 0 0,0 0-1 0 0,-1 0 1 0 0,1 0-1 0 0,0 0 1 0 0,0 1 0 0 0,-1-1-1 0 0,1 0 1 0 0,0 0-1 0 0,-1 0 1 0 0,1 1-1 0 0,-1-1 1 0 0,1 0 0 0 0,-1 1-1 0 0,0-1 1 0 0,0 0-1 0 0,0 1 1 0 0,0-1-1 0 0,0 0 1 0 0,0 1 0 0 0,0-1-1 0 0,0 1-15 0 0,-1 5 148 0 0,0 1-1 0 0,0-1 0 0 0,-1 1 1 0 0,0 1-148 0 0,0-1 103 0 0,-2 5 97 0 0,0-1 1 0 0,-1-1-1 0 0,-1 1 1 0 0,-1 2-201 0 0,-12 26 404 0 0,19-38-384 0 0,-8 17 252 0 0,2 1-1 0 0,-4 12-271 0 0,9-25-14 0 0,0-1 0 0 0,0 0 0 0 0,1 1 0 0 0,-1-1 0 0 0,1 1 0 0 0,1 0 0 0 0,-1-1 0 0 0,1 0 0 0 0,0 1 0 0 0,2 2 14 0 0,2 5-1664 0 0,4-5-6022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12 664 3224 0 0,'0'0'143'0'0,"0"3"-3"0"0,-2 30 376 0 0,-5-11 3423 0 0,7-20-3436 0 0,-1 0 0 0 0,1-1-1 0 0,-1 1 1 0 0,1 0 0 0 0,0 0 0 0 0,0 0-1 0 0,0 0 1 0 0,0 0 0 0 0,0 0-1 0 0,1 1-502 0 0,-1 5 2705 0 0,0-8-2640 0 0,0 1 0 0 0,0-1-1 0 0,0 0 1 0 0,0 0 0 0 0,0 0-1 0 0,0 0 1 0 0,0 0 0 0 0,0 0-1 0 0,0 1 1 0 0,1-1 0 0 0,-1 0-1 0 0,0 0 1 0 0,0 0 0 0 0,0 0 0 0 0,0 0-1 0 0,0 0 1 0 0,0 0 0 0 0,0 0-1 0 0,0 0 1 0 0,0 1 0 0 0,0-1-1 0 0,0 0 1 0 0,1 0 0 0 0,-1 0-1 0 0,0 0 1 0 0,0 0 0 0 0,0 0 0 0 0,0 0-1 0 0,0 0 1 0 0,0 0 0 0 0,0 0-1 0 0,0 0 1 0 0,1 0 0 0 0,-1 0-1 0 0,0 0 1 0 0,0 0 0 0 0,0 0-1 0 0,0 0 1 0 0,0 0 0 0 0,0 0 0 0 0,1 0-1 0 0,-1 0 1 0 0,0 0 0 0 0,0 0-1 0 0,0 0 1 0 0,0 0 0 0 0,0 0-1 0 0,0 0 1 0 0,0 0 0 0 0,1 0-1 0 0,-1 0-64 0 0,10-6 700 0 0,11-13-618 0 0,-7 2 42 0 0,-2 0 0 0 0,0 0-1 0 0,9-18-123 0 0,3-5 39 0 0,-14 24-20 0 0,-1 0 0 0 0,5-10-19 0 0,66-137 12 0 0,58-128-32 0 0,-120 256 84 0 0,13-17-64 0 0,-31 52 8 0 0,0 0-1 0 0,1 0 0 0 0,-1-1 1 0 0,0 1-1 0 0,0 0 0 0 0,0-1 1 0 0,0 1-1 0 0,0 0 0 0 0,1 0 1 0 0,-1 0-1 0 0,0-1 0 0 0,0 1 1 0 0,0 0-1 0 0,1 0 0 0 0,-1-1 1 0 0,0 1-1 0 0,0 0 0 0 0,1 0 1 0 0,-1 0-1 0 0,0 0 0 0 0,1 0 0 0 0,-1 0 1 0 0,0-1-1 0 0,0 1 0 0 0,1 0 1 0 0,-1 0-1 0 0,0 0 0 0 0,1 0 1 0 0,-1 0-1 0 0,0 0 0 0 0,1 0 1 0 0,-1 0-1 0 0,0 0 0 0 0,0 0 1 0 0,1 0-8 0 0,4 10 112 0 0,-1 20-27 0 0,-4-29-75 0 0,1 7 24 0 0,17 198 178 0 0,-9-143 153 0 0,2 0 0 0 0,7 14-365 0 0,-3-15 230 0 0,-7-28-229 0 0,1-1 0 0 0,1 0-1 0 0,10 19 0 0 0,-11-31-24 0 0,-7-15-80 0 0,0-1 0 0 0,0 0 1 0 0,1 1-1 0 0,0-1 0 0 0,0 0 1 0 0,0 0-1 0 0,0 0 0 0 0,1-1 1 0 0,0 1-1 0 0,1 1 104 0 0,-3-5-179 0 0,-2-1 3 0 0,8-11-1697 0 0,-7 9 1623 0 0,1-1 0 0 0,-1 1 0 0 0,0 0 0 0 0,0-1 1 0 0,0 1-1 0 0,0-1 0 0 0,0 0 0 0 0,0 1 0 0 0,-1-1 0 0 0,1 0 0 0 0,-1 0 0 0 0,0 1 0 0 0,0-2 250 0 0,1-6-648 0 0,0-22-1365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2304 0 0,'0'0'463'0'0,"0"0"1102"0"0,0 0 481 0 0,0 0 98 0 0,0 0-152 0 0,0 0-724 0 0,0 0-314 0 0,0 0-68 0 0,0 0-46 0 0,0 0-140 0 0,0 0-57 0 0,0 0-17 0 0,0 0-14 0 0,0 0-49 0 0,0 0-19 0 0,2-1-7 0 0,17-2 281 0 0,-17 3-566 0 0,-1 0-18 0 0,15-5-194 0 0,-1 1 0 0 0,1 1 0 0 0,0 0 0 0 0,0 1 0 0 0,0 1 0 0 0,0 0-40 0 0,9-1-8 0 0,24-4 8 0 0,-21 1-509 0 0,1 1 0 0 0,-1 2-1 0 0,15 1 510 0 0,-8-2-2983 0 0,-21 3 1447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5352 0 0,'0'0'241'0'0,"0"0"0"0"0,9 0-65 0 0,-4 0 52 0 0,1-1 0 0 0,-1 1 0 0 0,1-1 0 0 0,-1 0 0 0 0,0 0 0 0 0,1-1 0 0 0,-1 0 0 0 0,0 0 0 0 0,0 0 0 0 0,0 0 0 0 0,0-1 0 0 0,-1 0 0 0 0,1 0 0 0 0,-1 0 0 0 0,1 0 0 0 0,-1-1 0 0 0,3-3-228 0 0,113-95 1077 0 0,-55 50-294 0 0,22-27-783 0 0,-59 50 195 0 0,-11 10-34 0 0,0 2 0 0 0,2 0 0 0 0,1 1-161 0 0,-9 7 140 0 0,-1 0 0 0 0,0-1 1 0 0,0-1-1 0 0,7-9-140 0 0,-11 12 75 0 0,2 4 10 0 0,-4 0 10 0 0,-4 3 10 0 0,0 1 34 0 0,0 0-9 0 0,0 0-8 0 0,9-4 51 0 0,-8 1-165 0 0,0 1-5 0 0,20-8 85 0 0,-20 10-88 0 0,0 0 1 0 0,-1 0-1 0 0,1 0 0 0 0,-1-1 1 0 0,1 1-1 0 0,-1 0 0 0 0,1 0 1 0 0,-1 0-1 0 0,1 0 0 0 0,-1-1 1 0 0,0 1-1 0 0,1 0 0 0 0,-1 0 1 0 0,1-1-1 0 0,-1 1 0 0 0,0 0 0 0 0,1-1 1 0 0,-1 1-1 0 0,0 0 0 0 0,1-1 1 0 0,-1 1-1 0 0,0-1 0 0 0,0 1 1 0 0,1 0-1 0 0,-1-1 0 0 0,0 1 1 0 0,0-1-1 0 0,0 1 0 0 0,1-1 1 0 0,-1 1-1 0 0,0-1 0 0 0,0 1 0 0 0,0-2 55 0 0,0 2 16 0 0,0 0-1 0 0,0 0-4 0 0,0 14 54 0 0,0-1 0 0 0,-1 0 0 0 0,-1 1 0 0 0,-2 5-120 0 0,3-17 0 0 0,1-1 1 0 0,-1 0-1 0 0,1 0 1 0 0,0-1-1 0 0,0 1 1 0 0,0 0-1 0 0,0 0 1 0 0,-1 0-1 0 0,1 0 1 0 0,0-1-1 0 0,1 1 1 0 0,-1 0-1 0 0,0 0 1 0 0,0 0-1 0 0,0 0 1 0 0,0 0-1 0 0,1-1 1 0 0,-1 1-1 0 0,0 0 1 0 0,1 0-1 0 0,-1 0 0 0 0,5 33 58 0 0,-4-24-59 0 0,0 0-1 0 0,1-1 1 0 0,1 6 1 0 0,-1-9 0 0 0,-1 1 0 0 0,0-1 0 0 0,0 1 0 0 0,0-1 0 0 0,-1 2 0 0 0,3 22 0 0 0,9 41 0 0 0,-3 4 0 0 0,6 33 0 0 0,-3 1 0 0 0,1 45 0 0 0,-8-79 10 0 0,-4-62-2 0 0,0 0 1 0 0,-2-1-1 0 0,1 1 0 0 0,-1 0 0 0 0,-1-1 1 0 0,-1 6-9 0 0,1-10 4 0 0,2-7-5 0 0,0-1 1 0 0,0 1 0 0 0,-1 0 0 0 0,1 0 0 0 0,0-1 0 0 0,0 1 0 0 0,0 0-1 0 0,0 0 1 0 0,0-1 0 0 0,0 1 0 0 0,0 0 0 0 0,0 0 0 0 0,0-1-1 0 0,1 1 1 0 0,-1 0 0 0 0,0 0 0 0 0,0-1 0 0 0,1 1 0 0 0,-1 2 8 0 0,-6 8 51 0 0,5-8-59 0 0,-10 9 74 0 0,8-10-31 0 0,-4 1 1 0 0,6-3 123 0 0,1 0 33 0 0,0 0 0 0 0,-1-2-187 0 0,0 0 0 0 0,0 1 0 0 0,0-1 0 0 0,0 0 0 0 0,0 0 1 0 0,0 1-1 0 0,0-1 0 0 0,-1 1 0 0 0,1-1 0 0 0,-1 1 0 0 0,1-1-13 0 0,-7-7 129 0 0,-14-21 78 0 0,-9-10-133 0 0,24 30-54 0 0,-1 1-1 0 0,0 0 1 0 0,0 1 0 0 0,-1 0-1 0 0,1 0 1 0 0,-4-1-20 0 0,-7-4 73 0 0,-2 0 0 0 0,-13-6-73 0 0,16 10 28 0 0,-12-6-17 0 0,2-1-1 0 0,0-1 0 0 0,1-1 0 0 0,-13-13-10 0 0,16 11 108 0 0,-1 0 2 0 0,1-2 0 0 0,1 0-1 0 0,1-2 1 0 0,1 0-1 0 0,-10-18-109 0 0,11 18 131 0 0,17 20-94 0 0,-1 0 0 0 0,1 0 1 0 0,0 0-1 0 0,0 0 1 0 0,0-1-1 0 0,0 1 0 0 0,0-2-37 0 0,-9-14 232 0 0,12 20-160 0 0,-1-2-28 0 0,-3-6-80 0 0,4 6 68 0 0,0 2-93 0 0,0 0-20 0 0,1 2-1 0 0,10 16-211 0 0,8 12-503 0 0,-19-29 717 0 0,1 0 0 0 0,0 0 0 0 0,0 0 0 0 0,0 1-1 0 0,-1-1 1 0 0,1 0 0 0 0,0 0 0 0 0,-1 0 0 0 0,1 0 0 0 0,-1 1-1 0 0,0-1 1 0 0,1 0 0 0 0,-1 0 0 0 0,0 1 0 0 0,0-1 0 0 0,0 0-1 0 0,0 0 1 0 0,0 1 0 0 0,0-1 0 0 0,0 0 0 0 0,0 1 79 0 0,0 0-430 0 0,0 9-1172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3224 0 0,'0'0'479'0'0,"0"0"801"0"0,0 0 351 0 0,0 0 69 0 0,5 10 1942 0 0,4 66-726 0 0,-4-17-1958 0 0,-2-30-918 0 0,-1-21-18 0 0,-1 0 1 0 0,0 0 0 0 0,0 1 0 0 0,-1 3-23 0 0,0-10 128 0 0,0-2 31 0 0,0 0 1 0 0,0 0 23 0 0,0 0 103 0 0,0 0 46 0 0,0 0 10 0 0,0 0-22 0 0,0 0-100 0 0,0 0-41 0 0,1-2-123 0 0,1 0 0 0 0,-1 0 0 0 0,0 0-1 0 0,0-1 1 0 0,0 1 0 0 0,0 0 0 0 0,0 0 0 0 0,-1-1-56 0 0,10-41 439 0 0,-8 34-239 0 0,0 0 0 0 0,0 0 0 0 0,1 0-1 0 0,0 0 1 0 0,2-3-200 0 0,3-4 297 0 0,1 1 0 0 0,6-10-297 0 0,-11 20 54 0 0,0 1-1 0 0,1-1 0 0 0,-1 1 0 0 0,1 0 1 0 0,0 1-1 0 0,0-1 0 0 0,1 1 0 0 0,3-2-53 0 0,15-11-14 0 0,-19 13 7 0 0,0 0 1 0 0,1 0-1 0 0,-1 1 1 0 0,1 0 0 0 0,0 0-1 0 0,-1 0 1 0 0,1 1 0 0 0,1-1-1 0 0,3 0 7 0 0,18-4-625 0 0,0 0-1854 0 0,-9 5-2531 0 0,-5 2-611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9672 0 0,'0'0'440'0'0,"0"0"-6"0"0,0 0-132 0 0,0 0 467 0 0,0 0 235 0 0,0 0 48 0 0,0 0-25 0 0,0 2-151 0 0,-6 66 1795 0 0,3-42-2403 0 0,-1-2-53 0 0,2-12-25 0 0,1-1 0 0 0,-1 12-190 0 0,-1 91 656 0 0,-7 1-383 0 0,9-104-273 0 0,0 0 0 0 0,-1 0 0 0 0,0 0 0 0 0,-1 4 0 0 0,0-8 14 0 0,2-6 50 0 0,1-1 2 0 0,1-1-59 0 0,-1 0-1 0 0,1-1 0 0 0,0 1 1 0 0,1 0-1 0 0,-1 0 0 0 0,0 0 0 0 0,0 0 1 0 0,0 0-1 0 0,1 0 0 0 0,-1 0-6 0 0,4-4 1 0 0,-1 2-1 0 0,-2-1 0 0 0,1 0 0 0 0,0 0 0 0 0,-1 0 0 0 0,0-2 0 0 0,14-20 0 0 0,27-29 0 0 0,-35 45 0 0 0,-6 9 0 0 0,-1-1 0 0 0,0 0 0 0 0,0 1 0 0 0,0-1 0 0 0,1 1 0 0 0,-1 0 0 0 0,1 0 0 0 0,-1-1 0 0 0,1 1 0 0 0,0 0 0 0 0,-1 0 0 0 0,1 0 0 0 0,0 0 0 0 0,0 1 0 0 0,-1-1 0 0 0,1 0 0 0 0,0 1 0 0 0,0-1 0 0 0,0 1 0 0 0,0 0 0 0 0,0 0 0 0 0,0 0 0 0 0,0 0 0 0 0,0 0 0 0 0,0 0 0 0 0,0 0 0 0 0,1 0 0 0 0,1 1 0 0 0,-1-1 0 0 0,1 1 0 0 0,-1 0 0 0 0,0 0 0 0 0,1 0 0 0 0,-1 0 0 0 0,0 1 0 0 0,0-1 0 0 0,0 1 0 0 0,0 0 0 0 0,0 0 0 0 0,0 0 0 0 0,-1 0 0 0 0,1 0 0 0 0,-1 1 0 0 0,1-1 0 0 0,-1 1 0 0 0,0-1 0 0 0,1 3 0 0 0,6 7 0 0 0,-1 2 0 0 0,0-1 0 0 0,-1 1 0 0 0,-1 1 0 0 0,-2-8 0 0 0,-2-1 2 0 0,0-1 0 0 0,0 1 0 0 0,0 0 0 0 0,-1 0 0 0 0,1 0 0 0 0,-2 0-1 0 0,1 0 1 0 0,-1 0 0 0 0,1 0 0 0 0,-2 0 0 0 0,1 1 0 0 0,-1-1 0 0 0,0 0 0 0 0,0 0-1 0 0,0 0 1 0 0,-1-1 0 0 0,-2 6-2 0 0,1-4 10 0 0,0-1 1 0 0,-1 1-1 0 0,1 0 0 0 0,-1-1 1 0 0,-1 0-1 0 0,1 0 0 0 0,-1 0 1 0 0,0-1-1 0 0,-1 1 0 0 0,1-1 0 0 0,-1 0 1 0 0,0-1-1 0 0,0 0 0 0 0,-4 2-10 0 0,2-1-2 0 0,-1-1 0 0 0,0 0 0 0 0,0-1 0 0 0,0 0 0 0 0,-1 0-1 0 0,1-1 1 0 0,-1 0 0 0 0,1 0 0 0 0,-1-1 0 0 0,0-1 0 0 0,1 0-1 0 0,-1 0 1 0 0,0-1 0 0 0,-2 0 2 0 0,6 0-2 0 0,1 0 0 0 0,-1 0 0 0 0,1-1 0 0 0,0 0 0 0 0,0 0 0 0 0,0 0 0 0 0,0 0 0 0 0,0-1 0 0 0,0 0 0 0 0,1 0 0 0 0,-1 0 0 0 0,1 0 0 0 0,0-1 0 0 0,0 0 0 0 0,0 0 0 0 0,1 0 0 0 0,-1 0 0 0 0,1 0 0 0 0,0-1 0 0 0,0 0 0 0 0,0 1 0 0 0,1-1 0 0 0,0 0 0 0 0,0 0 0 0 0,-1-5 2 0 0,2 7-93 0 0,1-1-1 0 0,0 1 0 0 0,0-1 0 0 0,0 1 1 0 0,1-1-1 0 0,-1 1 0 0 0,1-1 1 0 0,-1 1-1 0 0,1-1 0 0 0,0 1 0 0 0,1-1 1 0 0,-1 1-1 0 0,1 0 0 0 0,0-1 94 0 0,10-15-5434 0 0,1 8-427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3224 0 0,'0'0'469'0'0,"0"0"763"0"0,11-1 4415 0 0,14-13-3589 0 0,-14 9-1448 0 0,0-1 0 0 0,-1 0 0 0 0,0-1 0 0 0,0-1-610 0 0,9-8 623 0 0,-5 5-246 0 0,-1-1 0 0 0,5-5-377 0 0,-14 13 230 0 0,-1-1 1 0 0,1 0-1 0 0,-1 1 0 0 0,0-1 0 0 0,0 0 1 0 0,0 0-1 0 0,-1 0 0 0 0,0-1 0 0 0,1-2-230 0 0,1-4 416 0 0,1-2-415 0 0,-1-1 1 0 0,-1 0-1 0 0,0 0 1 0 0,-1 0-1 0 0,0-5-1 0 0,-6-2-783 0 0,4 21 785 0 0,-1-1 0 0 0,1 1 0 0 0,-1 0 0 0 0,1 0 0 0 0,-1 0 0 0 0,0 0 0 0 0,0 0 0 0 0,1 0 0 0 0,-1 1-1 0 0,0-1 1 0 0,0 0 0 0 0,0 0 0 0 0,0 0 0 0 0,0 1 0 0 0,0-1 0 0 0,0 0 0 0 0,0 1 0 0 0,0-1 0 0 0,0 1 0 0 0,0-1-1 0 0,0 1 1 0 0,0 0 0 0 0,0-1 0 0 0,0 1 0 0 0,-1 0 0 0 0,1 0 0 0 0,0 0 0 0 0,0 0 0 0 0,0 0 0 0 0,-1 0-1 0 0,1 0 1 0 0,0 0 0 0 0,0 1 0 0 0,0-1 0 0 0,-1 0-2 0 0,-2 1-11 0 0,3-1 15 0 0,-1 0-1 0 0,1 1 0 0 0,0-1 1 0 0,-1 0-1 0 0,1 1 0 0 0,0-1 1 0 0,-1 1-1 0 0,1 0 0 0 0,0-1 1 0 0,0 1-1 0 0,0 0 0 0 0,0 0 0 0 0,0 0 1 0 0,0 0-1 0 0,0 0 0 0 0,0 0 1 0 0,0 0-1 0 0,0 0 0 0 0,0 1-3 0 0,-14 23 1 0 0,13-21-4 0 0,-2 5-5 0 0,-1 0-1 0 0,1 0 0 0 0,1 1 0 0 0,0-1 0 0 0,0 1 1 0 0,1 0-1 0 0,0 0 0 0 0,-1 8 9 0 0,2 7-41 0 0,0-19 33 0 0,1 1 0 0 0,0-1 0 0 0,0 1 0 0 0,0-1 0 0 0,1 0 0 0 0,0 6 8 0 0,3 2-30 0 0,-1 0 26 0 0,1 0-1 0 0,0 0 0 0 0,1 0 0 0 0,0 0 0 0 0,6 8 5 0 0,-4-9-7 0 0,-4-8 14 0 0,-1 0 1 0 0,1-1-1 0 0,0 1 1 0 0,0-1-1 0 0,2 2-7 0 0,-4-5 6 0 0,1 1 0 0 0,-1-1-1 0 0,0 0 1 0 0,1 0 0 0 0,-1 0-1 0 0,1 0 1 0 0,0 0 0 0 0,-1-1-1 0 0,1 1 1 0 0,-1 0 0 0 0,1-1-1 0 0,0 1 1 0 0,0-1 0 0 0,-1 0-1 0 0,1 1 1 0 0,0-1 0 0 0,0 0-1 0 0,0 0-5 0 0,3 0 15 0 0,0 0 0 0 0,-1 0 0 0 0,1-1 0 0 0,0 1 0 0 0,-1-1 0 0 0,1 0 0 0 0,-1 0 0 0 0,1-1 0 0 0,-1 0 0 0 0,1 1 0 0 0,-1-1-1 0 0,0-1 1 0 0,0 1 0 0 0,0-1 0 0 0,0 1 0 0 0,2-4-15 0 0,11-8 18 0 0,-1 0 0 0 0,-1-2 0 0 0,-1 0 0 0 0,0 0 0 0 0,-1-2 0 0 0,-1 1-1 0 0,2-5-17 0 0,8-8-77 0 0,-17 24 61 0 0,0 0 1 0 0,0 0-1 0 0,-1-1 0 0 0,3-5 16 0 0,-4 4-11 0 0,-3 7 10 0 0,0-1 1 0 0,1 1-1 0 0,0-1 0 0 0,-1 1 1 0 0,1 0-1 0 0,0-1 0 0 0,0 1 1 0 0,0 0-1 0 0,0-1 0 0 0,0 1 1 0 0,0 0-1 0 0,0 0 0 0 0,0 0 1 0 0,0 0-1 0 0,0 0 0 0 0,1 0 1 0 0,-1 0-1 0 0,0 1 0 0 0,1-1 1 0 0,-2 1-4 0 0,1 1 0 0 0,-1-1 0 0 0,1 1 0 0 0,-1 0 0 0 0,1-1 0 0 0,-1 1 0 0 0,0-1 0 0 0,1 1 0 0 0,-1 0 0 0 0,0-1 0 0 0,0 1 0 0 0,1 0 0 0 0,-1 0 0 0 0,0 0 4 0 0,0-1-4 0 0,6 18 44 0 0,-2 0-1 0 0,0 1 1 0 0,-1 0-40 0 0,7 33 41 0 0,-7-36-41 0 0,-1-8 3 0 0,-1-1 0 0 0,1 0-1 0 0,0 0 1 0 0,2 4-3 0 0,-1 0 43 0 0,3-3-33 0 0,-4-7-6 0 0,-1 0 0 0 0,0-1-1 0 0,0 1 1 0 0,0-1-1 0 0,1 1 1 0 0,-1-1 0 0 0,0 1-1 0 0,1-1 1 0 0,-1 0 0 0 0,1 1-1 0 0,-1-1 1 0 0,0 0-1 0 0,1 0 1 0 0,-1 0 0 0 0,0 0-1 0 0,1-1 1 0 0,-1 1-1 0 0,1 0 1 0 0,-1 0 0 0 0,0-1-1 0 0,0 1 1 0 0,1-1-1 0 0,-1 1-3 0 0,13-9-1157 0 0,-3-4-3430 0 0,-2 0-959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9008 0 0,'10'0'400'0'0,"-1"0"80"0"0,-5-4-384 0 0,5 4-96 0 0,5 0 0 0 0,-5 0 0 0 0,4 0 392 0 0,0 0 56 0 0,0 0 16 0 0,-3 0 0 0 0,8 0-560 0 0,-5-5-104 0 0,3 2-24 0 0,2 3-2808 0 0,1-8-552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8840 0 0,'35'-66'1114'0'0,"-34"65"-314"0"0,-1 1 268 0 0,0 0 55 0 0,0 0-55 0 0,0 0-280 0 0,0 0-127 0 0,0 0-21 0 0,0 0-41 0 0,0 2-147 0 0,0 20 193 0 0,0 48 1120 0 0,-4 6-1765 0 0,1 9 318 0 0,1-8-210 0 0,-2 117-28 0 0,4-147-86 0 0,8 2-658 0 0,-8-48 374 0 0,0-1-214 0 0,0 0-96 0 0,0 0-704 0 0,0 0-2869 0 0,0 0-1227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5984 0 0,'0'0'464'0'0,"0"0"-59"0"0,0 0 892 0 0,0 0 425 0 0,0 0 80 0 0,0 0-152 0 0,0 0-721 0 0,2-1-317 0 0,4-5-61 0 0,-4 5-30 0 0,-2 1-94 0 0,6-9 699 0 0,12 0 121 0 0,11-5-323 0 0,23-4-249 0 0,-30 10-641 0 0,1 0 1 0 0,-1 2-1 0 0,9-1-34 0 0,2 0-1341 0 0,27-9 1341 0 0,-16 3-1764 0 0,-30 9 153 0 0,0-1-1 0 0,7-3 1612 0 0,-1-1-6039 0 0,-19 8 5955 0 0,-1 1 1 0 0,1-1-1 0 0,0 0 1 0 0,0 1-1 0 0,0-1 1 0 0,0 0-1 0 0,-1 1 1 0 0,1-1-1 0 0,0 0 0 0 0,0 0 1 0 0,-1 0-1 0 0,1 1 1 0 0,-1-1-1 0 0,1 0 1 0 0,-1 0-1 0 0,1 0 1 0 0,-1 0-1 0 0,0 0 1 0 0,1 0-1 0 0,-1 0 1 0 0,0 0-1 0 0,0 0 1 0 0,0 0-1 0 0,0 0 0 0 0,0-1 1 0 0,0 1-1 0 0,0 0 1 0 0,0 0 83 0 0,0-1 264 0 0,0 0 0 0 0,-1 0 1 0 0,1 1-1 0 0,-1-1 0 0 0,1 0 1 0 0,-1 0-1 0 0,0 1 0 0 0,0-1 0 0 0,0 1 1 0 0,0-1-1 0 0,0 1 0 0 0,0-1 0 0 0,0 1 1 0 0,0-1-1 0 0,-1 1-264 0 0,-4-8 2177 0 0,6 9-2058 0 0,0-1 0 0 0,-1 1 0 0 0,1 0 0 0 0,0-1 0 0 0,0 1 0 0 0,0-1 0 0 0,-1 1 0 0 0,1 0 0 0 0,0-1 0 0 0,-1 1 0 0 0,1 0 0 0 0,0-1 0 0 0,-1 1 0 0 0,1 0 0 0 0,0 0 0 0 0,-1-1 1 0 0,1 1-1 0 0,-1 0 0 0 0,1 0-119 0 0,-2-1 960 0 0,2 1-271 0 0,0 0-649 0 0,0 0-1 0 0,0 0 1 0 0,0-1-1 0 0,0 1 1 0 0,0 0 0 0 0,0 0-1 0 0,0 0 1 0 0,0-1 0 0 0,0 1-1 0 0,0 0 1 0 0,0 0 0 0 0,0 0-1 0 0,0-1 1 0 0,0 1 0 0 0,0 0-1 0 0,0 0 1 0 0,0 0 0 0 0,-1 0-1 0 0,1-1 1 0 0,0 1-1 0 0,0 0 1 0 0,0 0 0 0 0,0 0-1 0 0,-1 0 1 0 0,1 0 0 0 0,0-1-1 0 0,0 1 1 0 0,0 0 0 0 0,0 0-1 0 0,-1 0 1 0 0,1 0 0 0 0,0 0-1 0 0,0 0 1 0 0,0 0 0 0 0,-1 0-1 0 0,1 0 1 0 0,0 0-1 0 0,0 0 1 0 0,0 0 0 0 0,-1 0-1 0 0,1 0 1 0 0,0 0 0 0 0,0 0-1 0 0,-1 0 1 0 0,1 0 0 0 0,0 0-1 0 0,0 0 1 0 0,0 0 0 0 0,-1 0-1 0 0,1 0 1 0 0,0 0 0 0 0,0 1-1 0 0,0-1 1 0 0,0 0-1 0 0,-1 0-39 0 0,-9 9 737 0 0,8-6-715 0 0,0 1 0 0 0,0 0-1 0 0,1-1 1 0 0,-1 1 0 0 0,1 0 0 0 0,0 0 0 0 0,0-1-1 0 0,1 1 1 0 0,-1 0 0 0 0,1 0 0 0 0,0 0-1 0 0,0 0 1 0 0,0 0 0 0 0,0 0 0 0 0,1 0-22 0 0,3 5 10 0 0,1 0-11 0 0,-1-3 9 0 0,0 0 0 0 0,0 0 1 0 0,0-1-1 0 0,1 1 0 0 0,0-1 0 0 0,0 0 0 0 0,0-1 0 0 0,3 2-8 0 0,27 22 0 0 0,-27-23 0 0 0,-1 0 0 0 0,0 1 0 0 0,0 0 0 0 0,0 0 0 0 0,5 7 0 0 0,29 36 0 0 0,-37-44 0 0 0,-2-2 1 0 0,1 0 0 0 0,-1 0 0 0 0,0 0-1 0 0,-1 0 1 0 0,1 0 0 0 0,0 1-1 0 0,-1-1 1 0 0,0 0 0 0 0,0 1-1 0 0,0-1 1 0 0,0 1 0 0 0,0-1 0 0 0,-1 3-1 0 0,0-3 9 0 0,0 0 0 0 0,0 0 0 0 0,-1 0 0 0 0,1 0 0 0 0,-1 0 1 0 0,0-1-1 0 0,0 1 0 0 0,0 0 0 0 0,0 0 0 0 0,0-1 1 0 0,-1 1-1 0 0,1-1 0 0 0,-1 1 0 0 0,0-1 0 0 0,1 0 1 0 0,-1 0-1 0 0,-1 1-9 0 0,-3 3-1 0 0,0 0 0 0 0,-1 0 0 0 0,0-1-1 0 0,0 0 1 0 0,-1 0 0 0 0,1 0 0 0 0,-1-1 0 0 0,0-1 0 0 0,-1 1 1 0 0,-4 1-15 0 0,-1 0 0 0 0,1-2 0 0 0,-1 0 0 0 0,0 0-1 0 0,-6 0 16 0 0,7-1 2 0 0,9-2-27 0 0,1 1 0 0 0,-1-1-1 0 0,1 1 1 0 0,-1-1 0 0 0,1 0 0 0 0,-1 0 0 0 0,-2-1 25 0 0,-3 1-124 0 0,8 0-4 0 0,0 0 0 0 0,0 0 0 0 0,-1 0 0 0 0,1 0 0 0 0,0-1 0 0 0,0 1 0 0 0,-1 0 0 0 0,1 0 0 0 0,0-1 0 0 0,0 1 0 0 0,0-1 0 0 0,0 1 0 0 0,-1-1 0 0 0,1 0 128 0 0,-3-1-765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3680 0 0,'0'0'284'0'0,"3"6"663"0"0,-1-3 8404 0 0,0-3-9237 0 0,-1 0 1 0 0,1 1-1 0 0,-1-1 0 0 0,1 0 0 0 0,0 0 1 0 0,-1 0-1 0 0,1 0 0 0 0,-1-1 0 0 0,1 1 1 0 0,-1 0-1 0 0,1-1 0 0 0,-1 1 0 0 0,1-1 1 0 0,-1 1-1 0 0,0-1 0 0 0,1 0 0 0 0,-1 1 0 0 0,1-1 1 0 0,-1 0-1 0 0,0 0 0 0 0,0 0 0 0 0,0 0 1 0 0,1 0-115 0 0,5-6 341 0 0,-1 0 1 0 0,1 0 0 0 0,3-6-342 0 0,10-10 480 0 0,0 2-292 0 0,-1 0-1 0 0,-1-1 0 0 0,-1-1 1 0 0,6-11-188 0 0,-2 4 44 0 0,7-20-1 0 0,-12 22-4 0 0,-14 24-31 0 0,0 1 0 0 0,0 0-1 0 0,0-1 1 0 0,-1 1-1 0 0,1-1 1 0 0,-1 0-1 0 0,0 0 1 0 0,0 1 0 0 0,0-1-1 0 0,0 0 1 0 0,-1 0-1 0 0,0 0 1 0 0,0 0 0 0 0,0 0-1 0 0,0 0 1 0 0,0 0-1 0 0,-1 1 1 0 0,0-1-1 0 0,0-1-7 0 0,1 5 2 0 0,0-1 0 0 0,-1 0 0 0 0,1 1 0 0 0,-1-1 0 0 0,1 0 0 0 0,-1 1 0 0 0,1-1-1 0 0,-1 0 1 0 0,1 1 0 0 0,-1-1 0 0 0,1 1 0 0 0,-1-1 0 0 0,0 1 0 0 0,1 0 0 0 0,-1-1-1 0 0,0 1 1 0 0,0-1 0 0 0,1 1 0 0 0,-1 0 0 0 0,0 0 0 0 0,0-1 0 0 0,1 1-1 0 0,-1 0 1 0 0,0 0 0 0 0,0 0 0 0 0,0 0 0 0 0,1 0 0 0 0,-1 0 0 0 0,0 0 0 0 0,0 0-1 0 0,0 1 1 0 0,0-1-2 0 0,-1 0 1 0 0,0 0-1 0 0,0 1 0 0 0,0-1 1 0 0,0 1-1 0 0,0 0 0 0 0,0 0 1 0 0,0 0-1 0 0,0 0 0 0 0,0 0 1 0 0,0 0-1 0 0,0 0 0 0 0,0 0 0 0 0,-14 10 0 0 0,-2 2 0 0 0,5 2-31 0 0,0 0-1 0 0,2 0 1 0 0,0 1 0 0 0,0 0-1 0 0,-7 19 32 0 0,15-29-21 0 0,-2 3 9 0 0,1 0 1 0 0,0 0-1 0 0,0 1 1 0 0,1-1-1 0 0,-1 4 12 0 0,-1 15-43 0 0,1-13 37 0 0,1 1-1 0 0,1-1 0 0 0,0 13 7 0 0,2-24 1 0 0,0 1-1 0 0,0 0 0 0 0,1-1 0 0 0,-1 1 1 0 0,1-1-1 0 0,0 1 0 0 0,1-1 0 0 0,-1 1 0 0 0,1-1 1 0 0,0 0-1 0 0,0 0 0 0 0,0 0 0 0 0,0 0 0 0 0,3 3 0 0 0,1 1 0 0 0,0-1 0 0 0,0-1 0 0 0,5 5 0 0 0,-9-9 0 0 0,1 0 0 0 0,-1 0 0 0 0,1-1 0 0 0,-1 1 0 0 0,1-1 0 0 0,0 0 0 0 0,-1 0 0 0 0,1 0 0 0 0,0 0 0 0 0,0 0 0 0 0,0 0 0 0 0,-1-1 0 0 0,2 0 0 0 0,14 4 0 0 0,-15-3 0 0 0,-1 0 0 0 0,1-1 0 0 0,0 1 0 0 0,0-1 0 0 0,0 0 0 0 0,0 0 0 0 0,-1 0 0 0 0,3 0 0 0 0,8-2 0 0 0,0 0 0 0 0,1-1 0 0 0,-1-1 0 0 0,-1 0 0 0 0,1 0 0 0 0,5-4 0 0 0,-7 3 14 0 0,0 0-1 0 0,1 1 1 0 0,7-2-14 0 0,-4 2 23 0 0,-2 1-23 0 0,-12 3 0 0 0,0 0 0 0 0,0 0 0 0 0,0 1 0 0 0,-1-1 0 0 0,1 0 0 0 0,0 0 0 0 0,0 0 0 0 0,0 1 0 0 0,0-1 0 0 0,0 1 0 0 0,0-1 0 0 0,-1 0 0 0 0,1 1 0 0 0,2 1 1 0 0,-1 1-1 0 0,1-1 0 0 0,-1 1 0 0 0,0-1 0 0 0,0 1 1 0 0,0 0-1 0 0,-1-1 0 0 0,1 1 0 0 0,-1 0 0 0 0,1 0 1 0 0,-1 1-1 0 0,0-1 0 0 0,1 2-5 0 0,-1 1 0 0 0,1-1 0 0 0,-1 1 0 0 0,0-1 1 0 0,0 1-1 0 0,-1 3 5 0 0,0-8-24 0 0,0 1 0 0 0,0-1 1 0 0,0 1-1 0 0,0-1 1 0 0,-1 1-1 0 0,1-1 0 0 0,-1 1 1 0 0,1-1-1 0 0,-1 1 0 0 0,1-1 24 0 0,-1 2-44 0 0,0-1 1 0 0,0 0-1 0 0,1 0 0 0 0,-1 1 0 0 0,1-1 0 0 0,-1 1 1 0 0,1-1-1 0 0,0 0 0 0 0,0 1 0 0 0,0-1 44 0 0,0 0-43 0 0,0-2 94 0 0,0 0 68 0 0,0 0 17 0 0,0 0 6 0 0,0 0 5 0 0,0-20 346 0 0,1 1-217 0 0,0 1 0 0 0,1-1 0 0 0,2 1-1 0 0,-1-1 1 0 0,2 1 0 0 0,6-14-276 0 0,11-22 233 0 0,-17 41-220 0 0,1 1 0 0 0,1-1 0 0 0,0 1 0 0 0,1 1-1 0 0,1-2-12 0 0,-4 7-52 0 0,0 1 0 0 0,0-1-1 0 0,0 1 1 0 0,0 0-1 0 0,1 1 1 0 0,0-1 0 0 0,4-1 52 0 0,-7 4-337 0 0,0 0 0 0 0,0 0 0 0 0,0 0 0 0 0,1 1-1 0 0,-1 0 1 0 0,1 0 0 0 0,-1 0 0 0 0,1 0 0 0 0,0 0 0 0 0,-1 1 0 0 0,1-1 0 0 0,-1 1 0 0 0,1 0 0 0 0,0 0 0 0 0,1 1 337 0 0,8 3-6025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153 259 7944 0 0,'0'0'364'0'0,"2"-1"-8"0"0,3-4-38 0 0,0-1 1 0 0,0 0-1 0 0,0 0 0 0 0,-1 0 1 0 0,0-1-1 0 0,0 0 1 0 0,0 1-1 0 0,-1-1 0 0 0,0 0 1 0 0,-1-1-1 0 0,2-5-318 0 0,-2 5 445 0 0,0 0 0 0 0,0 0 0 0 0,-1 0 0 0 0,0 0 1 0 0,0 0-1 0 0,-1-1 0 0 0,0 1 0 0 0,-1 0 0 0 0,0 0 0 0 0,0 0 0 0 0,-1-2-445 0 0,0 4 305 0 0,0-1 1 0 0,-1 1-1 0 0,0 1 0 0 0,0-1 1 0 0,0 0-1 0 0,-1 1 0 0 0,-4-5-305 0 0,7 8 57 0 0,-1 0-1 0 0,0 1 1 0 0,1-1-1 0 0,-1 1 1 0 0,0-1-1 0 0,0 1 1 0 0,0 0-1 0 0,0 0 1 0 0,0-1-1 0 0,0 2 0 0 0,-1-1 1 0 0,1 0-1 0 0,0 0 1 0 0,0 1-1 0 0,-1-1 1 0 0,1 1-1 0 0,0 0 1 0 0,0-1-1 0 0,-1 1 1 0 0,1 0-1 0 0,0 1 1 0 0,-1-1-1 0 0,1 0 0 0 0,0 1 1 0 0,-1-1-1 0 0,1 1 1 0 0,0 0-1 0 0,0-1 1 0 0,0 1-1 0 0,-1 0 1 0 0,1 1-1 0 0,0-1 1 0 0,0 0-1 0 0,1 0 1 0 0,-1 1-1 0 0,-1 0-56 0 0,-4 5 80 0 0,0 0 0 0 0,1 0 0 0 0,0 0 0 0 0,0 0 0 0 0,0 1 0 0 0,1 0-1 0 0,0 1 1 0 0,-1 3-80 0 0,-5 12 5 0 0,2 0 1 0 0,-6 23-6 0 0,11-33-5 0 0,1-4-9 0 0,2 1 1 0 0,-1-1 0 0 0,1 1-1 0 0,0 0 1 0 0,1 0 0 0 0,1-1-1 0 0,0 1 1 0 0,0 2 13 0 0,-1-10 2 0 0,1 0 1 0 0,-1 0-1 0 0,1 0 1 0 0,0 0-1 0 0,0 0 0 0 0,-1 0 1 0 0,2-1-1 0 0,-1 1 0 0 0,0 0 1 0 0,1-1-1 0 0,-1 1 1 0 0,1-1-1 0 0,0 1 0 0 0,0-1 1 0 0,0 0-1 0 0,0 0 0 0 0,0 0 1 0 0,0 0-1 0 0,0 0 1 0 0,1 0-1 0 0,-1-1 0 0 0,1 1 1 0 0,-1-1-1 0 0,1 1 0 0 0,0-1 1 0 0,0 0-1 0 0,-1 0 1 0 0,1 0-1 0 0,0-1 0 0 0,0 1 1 0 0,0-1-1 0 0,2 1-2 0 0,-4-1-16 0 0,0-1 0 0 0,0 1 0 0 0,1 0 0 0 0,-1-1 0 0 0,0 1 0 0 0,0-1 0 0 0,1 1 0 0 0,-1-1 0 0 0,0 1-1 0 0,0-1 1 0 0,0 0 0 0 0,0 1 0 0 0,1-2 16 0 0,5-3-14 0 0,8-4 34 0 0,-1-2 0 0 0,0 0 1 0 0,9-10-21 0 0,-19 18 3 0 0,9-8-3 0 0,-2 0 0 0 0,1-1 0 0 0,-2 0 0 0 0,3-4 0 0 0,-5 8 0 0 0,-7 7-1 0 0,-1 1-1 0 0,0-1 0 0 0,1 1 0 0 0,-1-1 0 0 0,1 1 0 0 0,-1 0 1 0 0,1-1-1 0 0,-1 1 0 0 0,1 0 0 0 0,-1 0 0 0 0,1-1 1 0 0,0 1-1 0 0,-1 0 0 0 0,1 0 0 0 0,-1 0 0 0 0,1 0 0 0 0,0-1 1 0 0,-1 1-1 0 0,1 0 0 0 0,-1 0 0 0 0,1 0 0 0 0,0 0 1 0 0,0 1 0 0 0,3 4-23 0 0,-4-5 17 0 0,6 9-9 0 0,-1-1 0 0 0,0 1 1 0 0,0 0-1 0 0,-1 1 0 0 0,-1-1 0 0 0,3 9 16 0 0,9 20 0 0 0,0-4 0 0 0,-1 1 0 0 0,-2 0 0 0 0,-1 1 0 0 0,0 9 0 0 0,-4-15 7 0 0,0 4-12 0 0,0 0 0 0 0,-3 0 0 0 0,0 2 5 0 0,-4-26 8 0 0,0 0-1 0 0,0 0 1 0 0,-1 0 0 0 0,0-1-1 0 0,-1 1 1 0 0,0 0-1 0 0,0 0 1 0 0,-1-1-1 0 0,0 0 1 0 0,-1 1-1 0 0,0-1 1 0 0,-4 7-8 0 0,3-9 5 0 0,1-1 0 0 0,-1 1 0 0 0,0-1-1 0 0,0 0 1 0 0,-1 0 0 0 0,0-1 0 0 0,0 0 0 0 0,0 0 0 0 0,-1 0-1 0 0,0-1 1 0 0,-2 2-5 0 0,-4 0 26 0 0,3-1-13 0 0,1-1-1 0 0,-1 0 1 0 0,-8 2-13 0 0,14-5 7 0 0,1 0-1 0 0,-1-1 1 0 0,1 1-1 0 0,-1-1 0 0 0,0 0 1 0 0,1 0-1 0 0,-1 0 1 0 0,0-1-1 0 0,1 1 1 0 0,-1-1-1 0 0,1 0 1 0 0,-4-1-7 0 0,3 1 18 0 0,0-1 1 0 0,0 0-1 0 0,0 0 1 0 0,0 0 0 0 0,1 0-1 0 0,-1 0 1 0 0,1-1-1 0 0,-1 1 1 0 0,1-1 0 0 0,0 0-1 0 0,0 0 1 0 0,0-1-1 0 0,1 1 1 0 0,-1 0-1 0 0,1-1 1 0 0,0 0 0 0 0,-1-1-19 0 0,1 0 7 0 0,0 1-1 0 0,1-1 1 0 0,0 1 0 0 0,0-1 0 0 0,0 0 0 0 0,0 0 0 0 0,1 0-1 0 0,0 0 1 0 0,0 1 0 0 0,0-1 0 0 0,0 0 0 0 0,1 0 0 0 0,0 0-1 0 0,0 0 1 0 0,1-1-7 0 0,20-70-14 0 0,-19 69-1 0 0,-1 1 0 0 0,1 0 0 0 0,1 0 0 0 0,-1 0 0 0 0,1 0 0 0 0,4-5 15 0 0,8-11-64 0 0,15-20 18 0 0,1 1-1 0 0,4 0 47 0 0,12-15 5 0 0,36-43-5 0 0,34-53 0 0 0,-112 144 0 0 0,-1-1 0 0 0,0 0 0 0 0,-1 1 0 0 0,0-2 0 0 0,-1 1 0 0 0,2-7 0 0 0,1 0 0 0 0,-6 14 3 0 0,1 0 0 0 0,-1 1 0 0 0,0-1 0 0 0,0 0 0 0 0,0 0 0 0 0,0 1 0 0 0,0-1 0 0 0,0 0-1 0 0,0-1-2 0 0,-1 1 6 0 0,1 0 0 0 0,0 1 0 0 0,0-1 0 0 0,0 0 0 0 0,0 0 0 0 0,0 0 0 0 0,0 0 0 0 0,0 1 0 0 0,1-1 0 0 0,-1 0-6 0 0,1 1 5 0 0,-1 0 0 0 0,1-1 0 0 0,-1 1 1 0 0,1 0-1 0 0,-1 0 0 0 0,0-1 0 0 0,1 1 0 0 0,-1 0 1 0 0,0-1-1 0 0,0 1 0 0 0,0 0 0 0 0,0-1 0 0 0,0 1 1 0 0,-1 0-1 0 0,1-1 0 0 0,0 1 0 0 0,-1 0 1 0 0,1 0-1 0 0,-1-1 0 0 0,1 1 0 0 0,-1 0 0 0 0,1 0 1 0 0,-1 0-6 0 0,-4-15 9 0 0,4 13 2 0 0,0-1 0 0 0,0 1 0 0 0,-1 0 0 0 0,1-1 0 0 0,0 1 0 0 0,-1 0 0 0 0,-1-2-11 0 0,-4 1 58 0 0,5 3-56 0 0,2 1-4 0 0,-1-1 0 0 0,1 1 0 0 0,-1 0 0 0 0,1 0 0 0 0,-1-1 0 0 0,0 1 0 0 0,1 0 0 0 0,-1 0 0 0 0,1 0 0 0 0,-1-1-1 0 0,0 1 1 0 0,1 0 0 0 0,-1 0 0 0 0,0 0 0 0 0,1 0 0 0 0,-1 0 0 0 0,1 0 0 0 0,-1 1 0 0 0,0-1 0 0 0,1 0 0 0 0,-1 0 0 0 0,1 0 0 0 0,-1 0-1 0 0,0 1 1 0 0,1-1 0 0 0,-1 0 0 0 0,1 1 0 0 0,-1-1 0 0 0,1 0 0 0 0,-1 1 0 0 0,1-1 0 0 0,-1 1 0 0 0,1-1 0 0 0,-1 1 0 0 0,1-1 0 0 0,0 1-1 0 0,-1-1 1 0 0,1 1 0 0 0,0-1 0 0 0,-1 1 0 0 0,1-1 0 0 0,0 1 0 0 0,0 0 0 0 0,0-1 0 0 0,0 1 2 0 0,-2 1-8 0 0,-2 7-22 0 0,0 0-1 0 0,0 0 1 0 0,0 0-1 0 0,1 1 1 0 0,1-1-1 0 0,0 1 1 0 0,0 0-1 0 0,1-1 1 0 0,0 1-1 0 0,1 5 31 0 0,-3 11-26 0 0,2-16 15 0 0,1 0 0 0 0,0 0 0 0 0,0 0 0 0 0,1 0-1 0 0,1 1 1 0 0,-1-1 0 0 0,1 0 0 0 0,1-1 0 0 0,0 1-1 0 0,1 0 1 0 0,0-1 0 0 0,0 0 0 0 0,0 0 0 0 0,2 0-1 0 0,0 2 12 0 0,-3-8-2 0 0,1 1 0 0 0,-1-1 0 0 0,1 1-1 0 0,0-1 1 0 0,-1 0 0 0 0,1-1 0 0 0,1 1-1 0 0,-1-1 1 0 0,0 1 0 0 0,1-1 0 0 0,-1 0 0 0 0,1-1-1 0 0,-1 1 1 0 0,1-1 0 0 0,0 0 0 0 0,0 0-1 0 0,3 0 3 0 0,4 0-104 0 0,1-1 0 0 0,0 0-1 0 0,-1 0 1 0 0,1-1 0 0 0,-1-1-1 0 0,2 0 105 0 0,7-2-1216 0 0,0-2-1 0 0,13-4 1217 0 0,-2-3-2007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2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 9848 0 0,'-10'-4'1046'0'0,"9"4"-927"0"0,0-1 0 0 0,0 1 0 0 0,0 0 0 0 0,0 0 0 0 0,0 0 0 0 0,-1 0-1 0 0,1 0 1 0 0,0 0 0 0 0,0 0 0 0 0,0 0 0 0 0,0 0 0 0 0,0 0 0 0 0,0 0 0 0 0,0 1-1 0 0,0-1 1 0 0,0 0 0 0 0,0 1 0 0 0,0-1 0 0 0,0 1 0 0 0,0-1 0 0 0,0 1 0 0 0,0 0-1 0 0,1-1 1 0 0,-1 1 0 0 0,0 0 0 0 0,0 0 0 0 0,1-1 0 0 0,-1 1 0 0 0,0 0 0 0 0,1 0-1 0 0,-1 0 1 0 0,1 0 0 0 0,-1 0 0 0 0,1 0 0 0 0,-1 0 0 0 0,1 0 0 0 0,0 0 0 0 0,-1 0-1 0 0,1 0 1 0 0,0 0 0 0 0,0 0 0 0 0,0 0 0 0 0,0 0 0 0 0,0 0-119 0 0,0 16 612 0 0,1-8-321 0 0,-1 0 1 0 0,-1 0 0 0 0,1 0-1 0 0,-2 2-291 0 0,0-2 156 0 0,1 1-1 0 0,-1-1 0 0 0,2 1 0 0 0,-1-1 1 0 0,1 0-1 0 0,1 1 0 0 0,0-1-155 0 0,0 5 144 0 0,0 0 1 0 0,0 0-1 0 0,-1 0 0 0 0,-1-1 0 0 0,-1 5-144 0 0,2-12 42 0 0,0 1 0 0 0,1-1-1 0 0,-1 1 1 0 0,2-1-1 0 0,-1 3-41 0 0,1-3 3 0 0,-1 1 1 0 0,0 0-1 0 0,-1 0 0 0 0,1 0 0 0 0,-2 4-3 0 0,1-6 0 0 0,-1 4 0 0 0,0 0 0 0 0,1 0 0 0 0,0 0 0 0 0,0-1 0 0 0,1 1 0 0 0,1 7 0 0 0,-1-14 0 0 0,-1 0 0 0 0,0 0 0 0 0,0-1 0 0 0,0 1 0 0 0,0 0 0 0 0,0 0 0 0 0,0 0 0 0 0,0 0 0 0 0,0 0 0 0 0,-1 0 0 0 0,1 0-1 0 0,-1 0 1 0 0,0-1 0 0 0,1 1 0 0 0,-1 0 0 0 0,0 0 0 0 0,0-1 0 0 0,0 1 0 0 0,0 0 0 0 0,-1 1 9 0 0,0 0 0 0 0,1 0 0 0 0,0 0 0 0 0,-1 0 1 0 0,1 1-1 0 0,0 0-9 0 0,0 6 22 0 0,0-7 37 0 0,1-3-56 0 0,-1 0 0 0 0,1 0-1 0 0,0 0 1 0 0,0 0 0 0 0,-1 1 0 0 0,1-1 0 0 0,0 0-1 0 0,0 0 1 0 0,-1 0 0 0 0,1 0 0 0 0,0 1 0 0 0,0-1-1 0 0,0 0 1 0 0,0 0 0 0 0,-1 1 0 0 0,1-1-1 0 0,0 0 1 0 0,0 0 0 0 0,0 1 0 0 0,0-1 0 0 0,0 0-1 0 0,0 0 1 0 0,0 1 0 0 0,0-1 0 0 0,0 0 0 0 0,-1 1-1 0 0,1-1 1 0 0,0 0 0 0 0,0 0 0 0 0,1 1 0 0 0,-1-1-1 0 0,0 0 1 0 0,0 0 0 0 0,0 1 0 0 0,0-1-1 0 0,0 0 1 0 0,0 1 0 0 0,0-1 0 0 0,0 0 0 0 0,0 0-1 0 0,1 1-2 0 0,5-1 101 0 0,0-6-92 0 0,-3 3-9 0 0,0 1 0 0 0,0-1 1 0 0,-1 0-1 0 0,1 0 0 0 0,-1 0 0 0 0,0 0 0 0 0,0 0 0 0 0,1-3 0 0 0,-1 4 0 0 0,-1-1 0 0 0,1 1 0 0 0,-1-1 0 0 0,1 1 0 0 0,0 0 0 0 0,0 0 0 0 0,0-1 0 0 0,0 1 0 0 0,0 0 0 0 0,0 1 0 0 0,1-1 0 0 0,-1 0 0 0 0,1 1 0 0 0,-1-1 0 0 0,1 1 0 0 0,0-1 0 0 0,-1 0 0 0 0,1 0 0 0 0,-1 0 0 0 0,0 0 0 0 0,1 0 0 0 0,-1 0 0 0 0,0 0 0 0 0,0-1 0 0 0,0-1 0 0 0,1-1 0 0 0,0 0 0 0 0,0 1 0 0 0,0-1 0 0 0,1 1 0 0 0,-1 0 0 0 0,1 0 0 0 0,0 0 0 0 0,0 0 0 0 0,1 0 0 0 0,1 0 0 0 0,11-9 0 0 0,-8 6-3 0 0,1 0 0 0 0,0 1 0 0 0,0 0 0 0 0,5-2 3 0 0,3 2-60 0 0,-13 6 62 0 0,-1 1-4 0 0,13 1 2 0 0,-4 4 0 0 0,2 5 0 0 0,-12-9 0 0 0,0-1 0 0 0,0 1 0 0 0,-1 0 0 0 0,1 0 0 0 0,-1 1 0 0 0,1-1 0 0 0,-1 0 0 0 0,0 1 0 0 0,1 0 0 0 0,-1-1 0 0 0,0 2 0 0 0,1 1 0 0 0,0-1 0 0 0,-1 0 0 0 0,2 0 0 0 0,-1-1 0 0 0,0 1 0 0 0,4 2 0 0 0,12 15 0 0 0,-13-14 4 0 0,-4-6 0 0 0,-1 0-1 0 0,0 1 1 0 0,0-1 0 0 0,0 0-1 0 0,-1 0 1 0 0,1 0 0 0 0,0 1-1 0 0,0-1 1 0 0,-1 0 0 0 0,1 1 0 0 0,0-1-1 0 0,-1 0 1 0 0,0 1 0 0 0,1-1-1 0 0,-1 1 1 0 0,0-1 0 0 0,1 1 0 0 0,-1-1-1 0 0,0 1 1 0 0,0-1 0 0 0,-1 1-4 0 0,1 0 12 0 0,0 0 0 0 0,0 0 0 0 0,0-1 0 0 0,-1 1 0 0 0,1 0 0 0 0,-1-1 0 0 0,0 1 0 0 0,1-1 0 0 0,-1 1 0 0 0,0 0 0 0 0,0-1 0 0 0,0 1 0 0 0,0-1 0 0 0,0 0 0 0 0,0 1 0 0 0,0-1 0 0 0,-1 0 0 0 0,1 0 0 0 0,0 0 0 0 0,-1 0 0 0 0,1 0 0 0 0,-2 1-12 0 0,-5 2 14 0 0,0 0-1 0 0,0 0 1 0 0,-1-1-1 0 0,-1 1-13 0 0,-6 2 3 0 0,7-3 11 0 0,0 0-1 0 0,-1 0 1 0 0,1-1-1 0 0,-6 0-13 0 0,-11 3-17 0 0,15-2-5 0 0,0-1-1 0 0,-1 0 1 0 0,0-1-1 0 0,1-1 1 0 0,-1 0-1 0 0,1 0 1 0 0,-1-1-1 0 0,0 0 1 0 0,-9-3 22 0 0,3-4-115 0 0,17 8 92 0 0,0 0 0 0 0,1-1 1 0 0,-1 1-1 0 0,1 0 1 0 0,-1-1-1 0 0,1 1 1 0 0,-1-1-1 0 0,1 1 1 0 0,0-1-1 0 0,-1 1 0 0 0,1-1 1 0 0,0 1-1 0 0,-1-1 1 0 0,1 1-1 0 0,0-1 1 0 0,-1 0-1 0 0,1 1 1 0 0,0-1-1 0 0,0 1 0 0 0,0-1 1 0 0,0 0-1 0 0,0 1 1 0 0,0-1-1 0 0,0 0 1 0 0,0 1-1 0 0,0-1 1 0 0,0 0-1 0 0,0 0 23 0 0,1-8-570 0 0,-1 8 520 0 0,0 0 0 0 0,0 0-1 0 0,0 0 1 0 0,0 1 0 0 0,0-1 0 0 0,0 0-1 0 0,0 0 1 0 0,0 0 0 0 0,0 0-1 0 0,1 1 1 0 0,-1-1 0 0 0,0 0-1 0 0,1 0 1 0 0,-1 1 0 0 0,1-1-1 0 0,-1 0 1 0 0,0 1 0 0 0,1-1-1 0 0,0 0 1 0 0,-1 1 0 0 0,1-1-1 0 0,-1 0 1 0 0,1 1 0 0 0,0-1 50 0 0,15-10-1452 0 0,-2-2-313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1840 0 0,'0'-4'160'0'0,"0"-2"176"0"0,1 5 233 0 0,-1 1 0 0 0,1-1 0 0 0,0 0 0 0 0,-1 1 0 0 0,1-1 0 0 0,0 1 0 0 0,0-1 0 0 0,-1 0 0 0 0,1 1 0 0 0,0 0 0 0 0,0-1 0 0 0,0 1 0 0 0,0 0-1 0 0,0-1 1 0 0,-1 1 0 0 0,1 0 0 0 0,0 0 0 0 0,0 0 0 0 0,0 0 0 0 0,0 0 0 0 0,0 0 0 0 0,0 0 0 0 0,0 0-569 0 0,1 1 157 0 0,0 1 0 0 0,-1-1 0 0 0,1 1 1 0 0,-1 0-1 0 0,1 0 0 0 0,-1 0 0 0 0,0 0 0 0 0,0 0 0 0 0,0 0 0 0 0,0 0 0 0 0,0 0 0 0 0,0 0 0 0 0,0 0 0 0 0,-1 0 0 0 0,1 1 1 0 0,-1-1-1 0 0,1 2-157 0 0,5 19 201 0 0,-5-19-151 0 0,1 1-1 0 0,-1-1 1 0 0,0 1-1 0 0,0 0 0 0 0,0 0 1 0 0,0-1-1 0 0,-1 1 1 0 0,0 0-1 0 0,0 0 1 0 0,0 1-50 0 0,-1 22 173 0 0,1-22-148 0 0,0-1 1 0 0,0 0-1 0 0,0 0 0 0 0,-1 0 1 0 0,0 0-1 0 0,-1 4-25 0 0,1-4 13 0 0,1 1 0 0 0,-1 0 0 0 0,1 0 0 0 0,0 0-1 0 0,0 0 1 0 0,1 4-13 0 0,0 10 59 0 0,1-15-4 0 0,1-2-58 0 0,0 10 15 0 0,-1-4 31 0 0,5-2-22 0 0,-7-7-12 0 0,1 0 0 0 0,0 0-1 0 0,-1 0 1 0 0,1 0 0 0 0,0 0 0 0 0,-1 0-1 0 0,1 0 1 0 0,0 0 0 0 0,-1 0 0 0 0,1 0-1 0 0,0-1 1 0 0,-1 1 0 0 0,1 0 0 0 0,-1 0 0 0 0,1 0-1 0 0,0-1 1 0 0,-1 1 0 0 0,1 0 0 0 0,-1-1-1 0 0,1 1 1 0 0,-1-1-9 0 0,2 0 28 0 0,-1 0 0 0 0,1 0 0 0 0,-1 0 0 0 0,1 0 0 0 0,-1 0-1 0 0,1 0 1 0 0,-1-1 0 0 0,0 1 0 0 0,0 0 0 0 0,0-1 0 0 0,0 0 0 0 0,0 1 0 0 0,0-1 0 0 0,1-1-28 0 0,7-11 38 0 0,4 2-38 0 0,-11 10 0 0 0,0 1 0 0 0,0-1 0 0 0,0 0 0 0 0,0 1 0 0 0,-1-1 0 0 0,1 0 0 0 0,0 0 0 0 0,-1 0 0 0 0,0 0 0 0 0,1 0 0 0 0,-1 0 0 0 0,0-1 0 0 0,0 1 0 0 0,0-2 0 0 0,0-6 0 0 0,-1 9 0 0 0,0-1 0 0 0,0 1 0 0 0,0 0 0 0 0,1-1 0 0 0,-1 1 0 0 0,0 0 0 0 0,1-1 0 0 0,-1 1 0 0 0,1 0 0 0 0,-1 0 0 0 0,1-1 0 0 0,-1 1 0 0 0,1 0 0 0 0,0 0 0 0 0,0 0 0 0 0,0 0 0 0 0,0 0 0 0 0,16-17 0 0 0,-11 12 0 0 0,0 0 0 0 0,0 0 0 0 0,-1 0 0 0 0,2-3 0 0 0,-4 5-7 0 0,0 1-1 0 0,1-1 0 0 0,-1 1 1 0 0,1 0-1 0 0,-1 0 0 0 0,4-2 8 0 0,15-13-26 0 0,9-11-38 0 0,-29 28 64 0 0,-1 0 0 0 0,1-1 0 0 0,-1 1 0 0 0,1 0 0 0 0,0 0 0 0 0,-1 0 0 0 0,1 0 0 0 0,0 0 0 0 0,0 1 0 0 0,0-1 0 0 0,1 0 0 0 0,4-2 0 0 0,15-6 0 0 0,-16 9 0 0 0,-1 2 0 0 0,10 1 16 0 0,-14-2-5 0 0,0 0 0 0 0,0-1-1 0 0,1 1 1 0 0,-1 0-1 0 0,0 0 1 0 0,0 0-1 0 0,0 0 1 0 0,0 0 0 0 0,0 0-1 0 0,0 0 1 0 0,-1 0-1 0 0,1 1 1 0 0,0-1 0 0 0,-1 0-1 0 0,1 0 1 0 0,0 1-1 0 0,-1-1 1 0 0,0 0-1 0 0,1 2-10 0 0,0 1 38 0 0,-1 0 0 0 0,0 1 0 0 0,1-1 0 0 0,-2 1 0 0 0,1 2-38 0 0,-1-4 30 0 0,1 1 0 0 0,0-1 0 0 0,0 1 0 0 0,0-1 0 0 0,1 0-1 0 0,-1 1 1 0 0,2 2-30 0 0,-2-5 10 0 0,0 1 0 0 0,1-1-1 0 0,-1 0 1 0 0,0 0 0 0 0,0 0-1 0 0,0 1 1 0 0,0-1 0 0 0,0 0 0 0 0,0 0-1 0 0,0 1 1 0 0,0-1 0 0 0,0 0-1 0 0,0 0 1 0 0,-1 1 0 0 0,1-1-1 0 0,-1 0 1 0 0,1 0 0 0 0,-1 0-1 0 0,0 1-9 0 0,1 0 15 0 0,-1-1-1 0 0,0 1 0 0 0,1 0 0 0 0,-1 0 0 0 0,1-1 1 0 0,-1 1-1 0 0,1 0 0 0 0,0 0 0 0 0,0 1-14 0 0,0 9 81 0 0,0-8-51 0 0,0 0 0 0 0,0 0 0 0 0,0 1 0 0 0,0-1 1 0 0,-1 0-1 0 0,0 2-30 0 0,0-2 11 0 0,0-1 1 0 0,1 1 0 0 0,-1-1-1 0 0,1 1 1 0 0,-1-1 0 0 0,1 1 0 0 0,0 0-1 0 0,0-1 1 0 0,1 1 0 0 0,-1-1-1 0 0,1 1 1 0 0,0-1 0 0 0,0 2-12 0 0,-1-4 0 0 0,0 0 1 0 0,1 0-1 0 0,-1 0 1 0 0,0 0-1 0 0,0 0 1 0 0,1 0-1 0 0,-1 0 1 0 0,0 0 0 0 0,1 0-1 0 0,-1 0 1 0 0,1-1-1 0 0,0 1 1 0 0,-1 0-1 0 0,1 0 1 0 0,0 0-1 0 0,-1-1 1 0 0,1 1-1 0 0,0 0 1 0 0,0 0-1 0 0,2 1 0 0 0,10 11 0 0 0,-9-11-5 0 0,-1-1-4 0 0,-1 0-65 0 0,-2-1-14 0 0,2 0-32 0 0,-1-1 0 0 0,1 1 0 0 0,-1-1 1 0 0,1 0-1 0 0,-1 1 0 0 0,1-1 0 0 0,-1 0 0 0 0,1 0 0 0 0,-1 0 0 0 0,0 0 0 0 0,1 0 120 0 0,10-7-903 0 0,10-3-1279 0 0,-7 0-3989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5 199 5096 0 0,'-1'1'24'0'0,"1"0"1"0"0,-1 1-1 0 0,1-1 1 0 0,-1 0-1 0 0,1 0 1 0 0,0 0-1 0 0,-1 1 1 0 0,1-1 0 0 0,0 0-1 0 0,0 0 1 0 0,0 1-1 0 0,0-1 1 0 0,0 0-1 0 0,0 0 1 0 0,0 1-1 0 0,1-1 1 0 0,-1 0-1 0 0,0 0 1 0 0,1 1-1 0 0,-1-1-24 0 0,2 13 64 0 0,6 58 1576 0 0,-8-61-1499 0 0,0-1 6 0 0,0-1 0 0 0,0 0 0 0 0,1 0 0 0 0,1 0 0 0 0,0 5-147 0 0,2 15 323 0 0,-4-23-231 0 0,1 1 1 0 0,-1-1 0 0 0,1 0 0 0 0,2 4-93 0 0,1 22 478 0 0,-4-25 45 0 0,1-7-504 0 0,-1 0 1 0 0,1 1-1 0 0,0-1 1 0 0,-1 0-1 0 0,1 0 0 0 0,-1 0 1 0 0,1 0-1 0 0,0 1 0 0 0,-1-1 1 0 0,1 0-1 0 0,0 0 1 0 0,-1 0-1 0 0,1 0 0 0 0,-1 0 1 0 0,2 0-20 0 0,19-36 288 0 0,-14 17-213 0 0,0-1 1 0 0,-2 0-1 0 0,4-19-75 0 0,-3 12 158 0 0,8-25-158 0 0,0-9 0 0 0,-3 25 626 0 0,-10 32-554 0 0,0 1-1 0 0,-1 0 1 0 0,1-1-1 0 0,-1 1 0 0 0,1 0 1 0 0,-1-1-1 0 0,-1 1 1 0 0,1-1-1 0 0,0 1-71 0 0,2 14 22 0 0,0 1-1 0 0,-1-1 1 0 0,0 1-1 0 0,-1-1 1 0 0,0 1-1 0 0,-2 2-21 0 0,2 6 5 0 0,0-1 0 0 0,1 3-5 0 0,3 86 139 0 0,-4-72-140 0 0,1-1 0 0 0,2 1 0 0 0,5 19 1 0 0,-7-34 0 0 0,-1-21 0 0 0,0 0 0 0 0,0 0 0 0 0,0 0 0 0 0,0 1 0 0 0,0-1 0 0 0,0 0 0 0 0,0 0 0 0 0,0 0 0 0 0,0 0 0 0 0,0 1 0 0 0,0-1 0 0 0,0 0 0 0 0,1 0 0 0 0,-1 0-1 0 0,0 0 1 0 0,0 0 0 0 0,0 1 0 0 0,0-1 0 0 0,0 0 0 0 0,0 0 0 0 0,0 0 0 0 0,1 0 0 0 0,-1 0 0 0 0,0 0 0 0 0,0 0 0 0 0,0 1 0 0 0,0-1 0 0 0,1 0 0 0 0,-1 0 0 0 0,0 0 0 0 0,0 0 0 0 0,0 0 0 0 0,0 0 0 0 0,1 0 0 0 0,-1 0 0 0 0,0 0 0 0 0,0 0 0 0 0,0 0 0 0 0,1 0 0 0 0,-1 0 0 0 0,0 0 0 0 0,0 0 0 0 0,0 0 0 0 0,0 0 0 0 0,1 0 0 0 0,-1 0 0 0 0,0-1 0 0 0,0 1 0 0 0,0 0 0 0 0,0 0 0 0 0,0 0 0 0 0,1 0 0 0 0,-1 0 0 0 0,0 0 0 0 0,0 0 0 0 0,0-1 0 0 0,0 1 0 0 0,0 0 0 0 0,0 0 0 0 0,1 0 0 0 0,-1 0 0 0 0,0 0 0 0 0,0-1 0 0 0,0 1 0 0 0,0 0 0 0 0,9-8 14 0 0,-6 2 10 0 0,0 0 0 0 0,0 0-1 0 0,0 0 1 0 0,-1 0 0 0 0,0 0 0 0 0,0 0 0 0 0,-1-2-24 0 0,8-49 111 0 0,-1 6-25 0 0,11-57-32 0 0,-3 15-29 0 0,1-2 17 0 0,0 25 684 0 0,-15 52-468 0 0,-2 15-221 0 0,1 0-1 0 0,-1 0 0 0 0,1 1 0 0 0,-1-1 0 0 0,1 0 0 0 0,0 0 0 0 0,0 1 0 0 0,0-1 1 0 0,1-1-37 0 0,3 14 166 0 0,-2 0-121 0 0,0-1 0 0 0,-1 1 0 0 0,-1 0 0 0 0,0 2-45 0 0,3 13 14 0 0,-1-2-15 0 0,-1 1 1 0 0,-1 8 0 0 0,0 11 11 0 0,1 22 53 0 0,-2-33 0 0 0,4 25-64 0 0,1 15 57 0 0,-4-41-27 0 0,2 0 1 0 0,1 0-31 0 0,-1-11 0 0 0,-2-1 0 0 0,0 3 0 0 0,2 23 0 0 0,-3-23-222 0 0,1-27 219 0 0,-1 0 0 0 0,1 0-1 0 0,0 0 1 0 0,2-5 3 0 0,4-21 3 0 0,1-44 0 0 0,2-19-22 0 0,-6 39-101 0 0,2 1 0 0 0,7-23 120 0 0,-11 74 0 0 0,0 9 0 0 0,-1 12 0 0 0,12 260 0 0 0,-9-155 0 0 0,-2-98-4 0 0,-1-12 29 0 0,0-1-1 0 0,0 0 1 0 0,-1 1-25 0 0,0-12 66 0 0,0-1-61 0 0,0-1-1 0 0,0 0 1 0 0,0 1 0 0 0,0-1 0 0 0,0 1 0 0 0,0-1 0 0 0,0 0 0 0 0,0 1 0 0 0,0-1 0 0 0,0 1 0 0 0,0-1 0 0 0,-1 0 0 0 0,1 1 0 0 0,0-1 0 0 0,0 1 0 0 0,0-1 0 0 0,-1 0 0 0 0,1 1-5 0 0,-2-6 28 0 0,0-11 6 0 0,1 1 1 0 0,0 0 0 0 0,1 0-1 0 0,2-4-34 0 0,-1-17 54 0 0,0-6-51 0 0,2 1 1 0 0,3-1 0 0 0,7-30-4 0 0,-8 35-64 0 0,-4 27-11 0 0,0 1-1 0 0,1 0 1 0 0,0-1 0 0 0,1 1 0 0 0,0-1 75 0 0,-2 9-130 0 0,-1 2-4 0 0,0 0-29 0 0,0 0-112 0 0,0 0-49 0 0,0 0-10 0 0,3 13-610 0 0,-3 2 304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8232 0 0,'2'-1'374'0'0,"25"-9"1237"0"0,-25 10-382 0 0,-2 0 62 0 0,1 0-1020 0 0,0 1 0 0 0,0 1-1 0 0,-1-1 1 0 0,1 0 0 0 0,0 0 0 0 0,0 0 0 0 0,-1 0 0 0 0,1 0-1 0 0,-1 1 1 0 0,1-1 0 0 0,-1 0 0 0 0,1 1 0 0 0,-1-1-1 0 0,0 0 1 0 0,0 1 0 0 0,1-1 0 0 0,-1 2-271 0 0,3 10 696 0 0,-2-10-559 0 0,0 1 0 0 0,0 0 1 0 0,0-1-1 0 0,-1 1 0 0 0,0 0 1 0 0,1 0-1 0 0,-1-1 0 0 0,0 1 1 0 0,-1 0-1 0 0,1 0 0 0 0,-1-1 0 0 0,0 1-137 0 0,-1 22 347 0 0,-3 30 45 0 0,3-45-347 0 0,1-9-41 0 0,1 1 1 0 0,-1-1 0 0 0,1 0 0 0 0,0 1-1 0 0,0-1 1 0 0,-1 0 0 0 0,2 1 0 0 0,-1-1-1 0 0,0 0 1 0 0,0 0 0 0 0,1 1 0 0 0,-1-1-1 0 0,1 0 1 0 0,0 1-5 0 0,4 8-119 0 0,0-11-380 0 0,-4 0-2767 0 0,-1-7 1960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8288 0 0,'0'0'638'0'0,"1"-1"-414"0"0,6-5 75 0 0,-5 5 1118 0 0,-2 1 486 0 0,0 0 90 0 0,0 0-193 0 0,0 0-892 0 0,0 0-387 0 0,14-12 723 0 0,-14 12-1669 0 0,7-4 1219 0 0,0 5-6825 0 0,4 5 194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290 154 1840 0 0,'1'-2'133'0'0,"1"-1"-53"0"0,-1 3-10 0 0,-1-1 0 0 0,1 0 0 0 0,0 0 0 0 0,-1 0 0 0 0,1 0 0 0 0,-1 0 0 0 0,1 0 1 0 0,-1 0-1 0 0,0 0 0 0 0,1 0 0 0 0,-1 0 0 0 0,0 0 0 0 0,0 0 0 0 0,1 0 0 0 0,-1-1 0 0 0,0 1 0 0 0,0 0 0 0 0,-1 0 0 0 0,1 0 0 0 0,0 0 0 0 0,0-1-70 0 0,0 1 281 0 0,0-1 1 0 0,0 1-1 0 0,0 0 1 0 0,1-1-1 0 0,-1 1 1 0 0,1-1-1 0 0,-1 1 1 0 0,1 0-1 0 0,-1-1 1 0 0,1 1-1 0 0,0 0 1 0 0,-1 0-1 0 0,1-1 1 0 0,0 1-1 0 0,0 0-281 0 0,7-14 2100 0 0,-7 7-1130 0 0,-1 7-879 0 0,0 0 0 0 0,0 0 0 0 0,0 0 0 0 0,1 0 0 0 0,-1 1 0 0 0,0-1 0 0 0,0 0 0 0 0,0 0 0 0 0,1 0 0 0 0,-1 1 0 0 0,0-1 0 0 0,1 0 0 0 0,-1 0 0 0 0,1 1 0 0 0,-1-1 0 0 0,1 0 0 0 0,-1 0 0 0 0,1 0-91 0 0,0 1 60 0 0,0-1 0 0 0,0 0 0 0 0,-1 1-1 0 0,1-1 1 0 0,0 0 0 0 0,-1 0 0 0 0,1 1 0 0 0,0-1-1 0 0,-1 0 1 0 0,1 0 0 0 0,-1 0 0 0 0,0 0 0 0 0,1 0-1 0 0,-1 0 1 0 0,0 0 0 0 0,1 0 0 0 0,-1 0 0 0 0,0 0-1 0 0,0 0 1 0 0,0 0 0 0 0,0 0 0 0 0,0 0-1 0 0,0 0 1 0 0,0 0 0 0 0,0 0 0 0 0,0 0 0 0 0,-1 0-1 0 0,1 0 1 0 0,0 0 0 0 0,-1 0 0 0 0,1 0 0 0 0,-1 0-60 0 0,-1-11 783 0 0,2 12-755 0 0,0-1-1 0 0,0 1 1 0 0,0-1-1 0 0,0 1 1 0 0,-1-1 0 0 0,1 1-1 0 0,0-1 1 0 0,0 1-1 0 0,0-1 1 0 0,0 1-1 0 0,0-1 1 0 0,-1 1 0 0 0,1 0-1 0 0,0-1 1 0 0,0 1-1 0 0,-1-1 1 0 0,1 1-1 0 0,0-1 1 0 0,-1 1-1 0 0,1 0 1 0 0,0-1 0 0 0,-1 1-1 0 0,1 0 1 0 0,-1 0-1 0 0,1-1 1 0 0,-1 1-1 0 0,1 0 1 0 0,0 0 0 0 0,-1-1-1 0 0,1 1 1 0 0,-1 0-1 0 0,1 0 1 0 0,-1 0-1 0 0,1 0 1 0 0,-1 0-1 0 0,0 0-26 0 0,-7-3 255 0 0,-1 1-1 0 0,1 0 1 0 0,-1 0 0 0 0,0 1 0 0 0,1 0 0 0 0,-2 0-256 0 0,-2 1 312 0 0,0 1 0 0 0,0 0-1 0 0,-2 1-311 0 0,10-1 64 0 0,1 0-1 0 0,-1 0 1 0 0,0 0-1 0 0,0 0 0 0 0,1 0 1 0 0,-1 1-1 0 0,1 0 0 0 0,-1 0 1 0 0,1 0-1 0 0,0 0 0 0 0,-1 1-63 0 0,-1 1 129 0 0,0 0 0 0 0,0-1 0 0 0,-1 1 0 0 0,-2 0-129 0 0,5-2 25 0 0,0-1 0 0 0,0 1 0 0 0,0 0 0 0 0,0 0 0 0 0,0 0 0 0 0,0 1 0 0 0,0-1 0 0 0,0 1 0 0 0,1 0 0 0 0,0 0 0 0 0,-1-1 0 0 0,0 3-25 0 0,-1 3 56 0 0,-10 20-42 0 0,14-26-22 0 0,-1-1 0 0 0,1 1 0 0 0,-1-1 0 0 0,1 1 0 0 0,-1-1 0 0 0,1 1 0 0 0,0-1 0 0 0,0 1 0 0 0,0-1 1 0 0,0 1-1 0 0,0-1 0 0 0,0 1 0 0 0,1-1 0 0 0,-1 1 0 0 0,0-1 0 0 0,1 1 0 0 0,-1 0 8 0 0,2 0-15 0 0,-1 1 0 0 0,0 0 0 0 0,0-1 0 0 0,1 1 0 0 0,0-1-1 0 0,-1 1 1 0 0,1-1 0 0 0,0 0 0 0 0,0 0 0 0 0,0 0 0 0 0,0 0 0 0 0,1 0 0 0 0,-1 0 0 0 0,0-1-1 0 0,3 2 16 0 0,19 16 119 0 0,-21-16-132 0 0,1 0 0 0 0,-1 0-1 0 0,0 0 1 0 0,1-1 0 0 0,0 0 0 0 0,0 1 0 0 0,0-1 0 0 0,1 0 13 0 0,60 27-210 0 0,-56-21 210 0 0,8 6 10 0 0,-14-12-1 0 0,-1 0 0 0 0,1 0 0 0 0,-1 0 0 0 0,1 0 0 0 0,-1 0 0 0 0,2 3-9 0 0,-1 4 0 0 0,-3-8 1 0 0,0-1 0 0 0,0 1 0 0 0,0 0 0 0 0,0-1 0 0 0,0 1 0 0 0,0 0 0 0 0,-1-1 0 0 0,1 1-1 0 0,0-1 1 0 0,0 1 0 0 0,-1 0 0 0 0,1-1 0 0 0,0 1 0 0 0,-1 0 0 0 0,1-1 0 0 0,-1 1-1 0 0,-16 14 49 0 0,13-12-57 0 0,1-1 0 0 0,-1 0-1 0 0,1-1 1 0 0,-1 1 0 0 0,0-1-1 0 0,0 1 1 0 0,0-1 8 0 0,-14 6-72 0 0,11-6 61 0 0,-1 1 1 0 0,1-1 0 0 0,0 0-1 0 0,-1-1 1 0 0,1 1 0 0 0,0-2-1 0 0,-1 1 1 0 0,1-1-1 0 0,-3 0 11 0 0,-42-8 0 0 0,46 9-2 0 0,1-2 0 0 0,-1 1-1 0 0,0-1 1 0 0,1 0 0 0 0,-3-1 2 0 0,-23-6-166 0 0,20 5-101 0 0,8 0-3439 0 0,3 4 1825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84 2304 0 0,'2'-2'200'0'0,"0"0"-1"0"0,0 0 1 0 0,0 0 0 0 0,-1 0 0 0 0,1 0-1 0 0,0-1 1 0 0,-1 1 0 0 0,0 0 0 0 0,0-1-1 0 0,0 1 1 0 0,0-1 0 0 0,0 1 0 0 0,0-1-1 0 0,-1 0 1 0 0,1 0-200 0 0,6-18 7394 0 0,-13 10-4692 0 0,6 10-2562 0 0,-1 0 0 0 0,0 0 0 0 0,1 1 0 0 0,-1-1 0 0 0,0 0 1 0 0,0 0-1 0 0,0 0 0 0 0,0 1 0 0 0,0-1 0 0 0,0 0 0 0 0,0 1 1 0 0,0-1-1 0 0,0 1 0 0 0,0-1 0 0 0,0 1 0 0 0,0 0 0 0 0,0-1 1 0 0,0 1-1 0 0,-1 0 0 0 0,1 0 0 0 0,0 0 0 0 0,-1 0-140 0 0,-30 0 1053 0 0,21 0-618 0 0,0 0-80 0 0,8-1-283 0 0,1 1-1 0 0,-1 0 0 0 0,0 0 1 0 0,0 0-1 0 0,0 0 0 0 0,0 0 1 0 0,0 1-1 0 0,0-1 0 0 0,0 1 1 0 0,0 0-1 0 0,1 0 1 0 0,-1 0-1 0 0,0 0 0 0 0,0 0 1 0 0,1 1-1 0 0,-1-1 0 0 0,1 1-71 0 0,1-1 20 0 0,0 0 0 0 0,0-1 0 0 0,0 1 0 0 0,0 0 0 0 0,0-1 0 0 0,0 1-1 0 0,0-1 1 0 0,0 1 0 0 0,0-1 0 0 0,0 0 0 0 0,0 1 0 0 0,0-1 0 0 0,0 0-1 0 0,0 1 1 0 0,-1-1-20 0 0,1 0 5 0 0,-1 0-1 0 0,1 1 1 0 0,-1-1 0 0 0,1 0-1 0 0,-1 1 1 0 0,1 0-1 0 0,-1-1 1 0 0,1 1 0 0 0,0 0-1 0 0,-1-1 1 0 0,1 1-1 0 0,0 0 1 0 0,0 0 0 0 0,-1 0-1 0 0,1 0 1 0 0,0 1-1 0 0,0 0-4 0 0,-1-1 0 0 0,1-1 0 0 0,0 1 0 0 0,0-1 0 0 0,1 1 0 0 0,-1 0 0 0 0,0-1 0 0 0,1 1 0 0 0,-1 0 0 0 0,1-1 0 0 0,-1 1 0 0 0,1 0 0 0 0,-1 0 0 0 0,1 0 0 0 0,0-1 0 0 0,-1 1 0 0 0,1 0 0 0 0,0 0 0 0 0,-1 0 0 0 0,1 0 0 0 0,0 0 0 0 0,0 0 0 0 0,0 0 0 0 0,-1 0 0 0 0,1-1 0 0 0,0 1 0 0 0,-1 0 0 0 0,1 0 0 0 0,0-1 0 0 0,0 1 0 0 0,0 0 0 0 0,-1 0 0 0 0,1 0 0 0 0,0-1 0 0 0,0 1 0 0 0,0 0 0 0 0,0 0 0 0 0,0 0 0 0 0,0 0 0 0 0,0-1 0 0 0,1 1 0 0 0,-1 0 0 0 0,0 0 0 0 0,1 2 0 0 0,-1 1-6 0 0,1 0 0 0 0,-1 0 0 0 0,1 0 0 0 0,0 0 0 0 0,0 0 0 0 0,0 0 0 0 0,1 0 0 0 0,-1-1 0 0 0,1 1 0 0 0,0 0 0 0 0,0-1 0 0 0,2 3 6 0 0,5 5 2 0 0,0 0-1 0 0,9 9-1 0 0,-6-7-3 0 0,-5-6-6 0 0,-1 0 0 0 0,0 1 0 0 0,0 0 0 0 0,-1 0 0 0 0,0 0-1 0 0,0 1 1 0 0,0 3 9 0 0,5 7-14 0 0,-9-17 11 0 0,0 0 0 0 0,1 0-1 0 0,-1 0 1 0 0,0 1 0 0 0,0-1 0 0 0,0 0 0 0 0,-1 1 0 0 0,1-1 0 0 0,0 0 0 0 0,-1 1 0 0 0,0-1-1 0 0,0 1 1 0 0,1-1 0 0 0,-1 1 0 0 0,-1-1 0 0 0,1 1 0 0 0,0-1 0 0 0,-1 1 0 0 0,1-1-1 0 0,-1 0 1 0 0,0 1 3 0 0,0 1-19 0 0,0-1 1 0 0,0 0-1 0 0,0 0 0 0 0,0 1 0 0 0,-1-1 0 0 0,0 0 0 0 0,1 0 0 0 0,-1-1 0 0 0,0 1 0 0 0,-1 0 0 0 0,1-1 0 0 0,0 1 0 0 0,-1-1 0 0 0,1 0 1 0 0,-1 1-1 0 0,0-1 0 0 0,0-1 0 0 0,0 1 0 0 0,0 0 0 0 0,0-1 0 0 0,-1 1 19 0 0,-6 2-54 0 0,7-3 53 0 0,0 0-1 0 0,0 1 1 0 0,-1-1-1 0 0,1-1 1 0 0,-1 1 0 0 0,1 0-1 0 0,0-1 1 0 0,-1 0-1 0 0,0 0 2 0 0,-8 0 0 0 0,0-1 0 0 0,0-1-1 0 0,-4-1 1 0 0,-16-3 12 0 0,23 5-16 0 0,0-1 0 0 0,0-1 0 0 0,0 0 0 0 0,1 0 0 0 0,-1-1-1 0 0,-1-1 5 0 0,-10-4-588 0 0,18 9 222 0 0,2-1 158 0 0,-1 1 0 0 0,1-1 0 0 0,0 1 0 0 0,-1-1 0 0 0,1 1-1 0 0,0-1 1 0 0,-1 1 0 0 0,1-1 0 0 0,0 0 0 0 0,0 1 0 0 0,0-1-1 0 0,-1 1 1 0 0,1-1 0 0 0,0 0 0 0 0,0 1 0 0 0,0-1 208 0 0,6-5-4267 0 0,5 2-1199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6912 0 0,'0'0'528'0'0,"0"0"-103"0"0,0 0 834 0 0,0 0 401 0 0,0 0 78 0 0,0 0-106 0 0,0 0-522 0 0,0 0-228 0 0,0 2-46 0 0,0 1-662 0 0,1 0 0 0 0,-1 0 0 0 0,1-1-1 0 0,0 1 1 0 0,0 0 0 0 0,0-1 0 0 0,1 1 0 0 0,-1-1-1 0 0,1 1 1 0 0,-1-1 0 0 0,1 0 0 0 0,0 0-1 0 0,0 0 1 0 0,0 1 0 0 0,0-2 0 0 0,0 1 0 0 0,1 1-174 0 0,1 0 8 0 0,0 0-1 0 0,0 0 1 0 0,1 0 0 0 0,-1 0 0 0 0,0-1 0 0 0,1 0 0 0 0,0 0 0 0 0,-1 0 0 0 0,1-1-1 0 0,0 1-7 0 0,-1-2 0 0 0,-1 0 0 0 0,1 0 0 0 0,0 0 0 0 0,-1 0 0 0 0,1-1 0 0 0,-1 1 0 0 0,2-2 0 0 0,10 0 0 0 0,-8 0 8 0 0,1 0-1 0 0,-1 0 0 0 0,0-1 0 0 0,0 0 0 0 0,0-1 0 0 0,0 1 0 0 0,0-1 0 0 0,0 0 0 0 0,4-5-7 0 0,4-4 0 0 0,-1 0 0 0 0,8-8 0 0 0,-7 5 0 0 0,-11 12-5 0 0,-1 0-1 0 0,1 0 1 0 0,-1 0-1 0 0,0-1 0 0 0,0 0 1 0 0,-1 0-1 0 0,1 1 1 0 0,-1-1-1 0 0,0-1 0 0 0,-1 1 1 0 0,1 0-1 0 0,-1 0 1 0 0,0-1-1 0 0,0 1 0 0 0,0-4 6 0 0,-1 7-9 0 0,-1 0-1 0 0,1 0 1 0 0,0 0-1 0 0,-1 1 1 0 0,0-1 0 0 0,1 0-1 0 0,-1 0 1 0 0,0 0-1 0 0,0 1 1 0 0,0-1-1 0 0,0 0 1 0 0,0 1-1 0 0,0-1 1 0 0,0 1-1 0 0,-1-1 1 0 0,1 1-1 0 0,0 0 1 0 0,-1-1-1 0 0,1 1 1 0 0,-1 0-1 0 0,0 0 1 0 0,1 0-1 0 0,-1 0 1 0 0,-1 0 9 0 0,-4-2-40 0 0,0 0 0 0 0,0 0 0 0 0,0 1 0 0 0,-1 0-1 0 0,-3 0 41 0 0,7 2 25 0 0,1 0 0 0 0,0 0 0 0 0,0 0 0 0 0,0 0 0 0 0,0 1 0 0 0,0-1 0 0 0,0 1 0 0 0,0 0 0 0 0,0 0 0 0 0,0 0 0 0 0,0 0-1 0 0,1 0 1 0 0,-1 1 0 0 0,0-1 0 0 0,1 1 0 0 0,-1 0 0 0 0,1 0 0 0 0,-1 0 0 0 0,1 0 0 0 0,0 0 0 0 0,0 0 0 0 0,-1 3-25 0 0,-4 2 74 0 0,1 2 1 0 0,1-1 0 0 0,-1 0 0 0 0,1 1 0 0 0,1 0 0 0 0,-2 5-75 0 0,1-2 37 0 0,1-1 0 0 0,0 1 0 0 0,1 0 0 0 0,1 0 1 0 0,-1 11-38 0 0,2-17 23 0 0,1 1 0 0 0,0 0 1 0 0,0 0-1 0 0,1 0 0 0 0,0 0 1 0 0,0 0-1 0 0,0 0 0 0 0,1 0 1 0 0,0-1-1 0 0,1 1 0 0 0,0 0-23 0 0,-1-3 15 0 0,0 0 0 0 0,1-1 0 0 0,0 0 0 0 0,0 1 0 0 0,-1-1 0 0 0,2 0 0 0 0,-1 0 0 0 0,0-1 0 0 0,1 1 0 0 0,-1-1 0 0 0,4 2-15 0 0,1 0 20 0 0,-1 0 0 0 0,1 0 0 0 0,0-1 0 0 0,1 0-1 0 0,1 0-19 0 0,6 1 37 0 0,1-1 0 0 0,1-1 0 0 0,-1 0-1 0 0,0-2 1 0 0,0 0 0 0 0,0-1 0 0 0,1 0 0 0 0,-1-2-1 0 0,0 0 1 0 0,-1 0 0 0 0,2-2-37 0 0,10-4-525 0 0,-1-1 0 0 0,-1-1 1 0 0,0-1-1 0 0,-1-1 0 0 0,0-2 0 0 0,6-5 525 0 0,1-4-1432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7200 0 0,'0'0'330'0'0,"0"0"-8"0"0,0-7 233 0 0,1 6 7430 0 0,1 2-7886 0 0,-1 0 1 0 0,1 0 0 0 0,0 0-1 0 0,-1 1 1 0 0,0-1 0 0 0,1 0 0 0 0,-1 1-1 0 0,0-1 1 0 0,1 1 0 0 0,-1 0 0 0 0,0-1-1 0 0,0 1 1 0 0,-1 0 0 0 0,1 0-1 0 0,0-1 1 0 0,0 1 0 0 0,-1 0 0 0 0,1 0-1 0 0,-1 0 1 0 0,1 1-100 0 0,1 9 472 0 0,-1 1 0 0 0,1 11-472 0 0,-1-9 208 0 0,1 23 132 0 0,-1-1 1 0 0,-4 30-341 0 0,-12 74 64 0 0,13-124-44 0 0,-13 71-534 0 0,-3-2-1 0 0,-7 12 515 0 0,8-45-649 0 0,-2 0-1 0 0,-20 37 650 0 0,16-46-406 0 0,20-40 320 0 0,1-1 0 0 0,-1 1-1 0 0,1-1 1 0 0,-1 0-1 0 0,0 0 1 0 0,-1 0-1 0 0,1 0 1 0 0,0 0-1 0 0,-2 0 87 0 0,5-3-25 0 0,-1 0 0 0 0,1 0-1 0 0,0 0 1 0 0,0 0-1 0 0,-1 0 1 0 0,1-1-1 0 0,0 1 1 0 0,0 0-1 0 0,-1 0 1 0 0,1 0 0 0 0,0 0-1 0 0,0-1 1 0 0,-1 1-1 0 0,1 0 1 0 0,0 0-1 0 0,0 0 1 0 0,0-1-1 0 0,-1 1 1 0 0,1 0 0 0 0,0 0-1 0 0,0-1 1 0 0,0 1-1 0 0,0 0 1 0 0,0-1-1 0 0,0 1 1 0 0,-1 0-1 0 0,1 0 1 0 0,0-1 0 0 0,0 1-1 0 0,0 0 1 0 0,0-1 25 0 0,-2-11-795 0 0,7-13-1063 0 0,-2 14 1156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1840 0 0,'1'-1'17'0'0,"1"1"0"0"0,-1 0 0 0 0,1 0 0 0 0,-1-1 0 0 0,0 1 0 0 0,0-1-1 0 0,1 1 1 0 0,-1-1 0 0 0,0 0 0 0 0,0 1 0 0 0,1-1-17 0 0,-2-4 111 0 0,-1 4 8 0 0,3-5-1544 0 0,-1 0 7901 0 0,0 5 437 0 0,0 6-4808 0 0,0 16-1536 0 0,0-16-471 0 0,0 1 0 0 0,-1-1 0 0 0,0 1 0 0 0,0 0-1 0 0,-1 0-97 0 0,0 7 144 0 0,0 0-1 0 0,1-1 0 0 0,0 1 0 0 0,2 2-143 0 0,-1 22 195 0 0,-1 7-79 0 0,-1 79 72 0 0,-1-95-172 0 0,-1 0 0 0 0,-1-1 0 0 0,-4 11-16 0 0,4-23 16 0 0,1 0 0 0 0,1 0 0 0 0,0 0 0 0 0,0 13-16 0 0,2-25 1 0 0,1-3 0 0 0,-1 1 0 0 0,0 0-1 0 0,0 0 1 0 0,0 0-1 0 0,0-1 1 0 0,0 1-1 0 0,0 0 1 0 0,0 0 0 0 0,0-1-1 0 0,0 1 1 0 0,0 0-1 0 0,0 0 1 0 0,0 0-1 0 0,-1-1 1 0 0,1 1 0 0 0,0 0-1 0 0,-1-1 1 0 0,1 1-1 0 0,0 0 1 0 0,-1-1-1 0 0,1 1 1 0 0,-1 0 0 0 0,1-1-1 0 0,-1 1 0 0 0,0 0 69 0 0,1-1 5 0 0,0 0 38 0 0,0 0 96 0 0,0 0 42 0 0,0 0 6 0 0,0 0-16 0 0,1-1-201 0 0,-1 1-1 0 0,1-1 0 0 0,0 0 1 0 0,-1 0-1 0 0,1 0 1 0 0,-1 0-1 0 0,1 0 0 0 0,-1 0 1 0 0,1 0-1 0 0,-1-1 0 0 0,0 1 1 0 0,1 0-39 0 0,2-9 161 0 0,32-46 953 0 0,-31 53-1031 0 0,-1 0 0 0 0,0 0 1 0 0,1 0-1 0 0,0 1 0 0 0,1-2-83 0 0,12-9 175 0 0,-7 5-131 0 0,1 1 0 0 0,0-1 1 0 0,0 2-1 0 0,0 0 0 0 0,6-2-44 0 0,27-16 23 0 0,0 4 30 0 0,-14 4-53 0 0,0 0 0 0 0,12-3 0 0 0,-33 14 0 0 0,-1-1 0 0 0,1 1 0 0 0,-1-1 0 0 0,-1-1 0 0 0,1 1 0 0 0,-1-1 0 0 0,5-6 0 0 0,1-5 39 0 0,-8 11-30 0 0,0 1-1 0 0,1 0 0 0 0,4-5-8 0 0,-6 7 12 0 0,0 0-1 0 0,-1 0 1 0 0,0-1-1 0 0,3-4-11 0 0,9-12 94 0 0,-10 15-44 0 0,-2 2-47 0 0,-4 3 9 0 0,1-1 1 0 0,0 1 0 0 0,-1-1-1 0 0,1 0 1 0 0,0 1 0 0 0,0-1-1 0 0,1 0 1 0 0,-1 1-1 0 0,0-1 1 0 0,0 0 0 0 0,1 1-1 0 0,0-2-12 0 0,-2 1 0 0 0,6-13 11 0 0,-4 13 42 0 0,-2 2-48 0 0,0 0 0 0 0,0-1 0 0 0,0 1 0 0 0,0 0 0 0 0,0 0 0 0 0,0 0 0 0 0,0-1 0 0 0,0 1 0 0 0,0 0 0 0 0,1-1-1 0 0,-1 1 1 0 0,0-1 0 0 0,0 1-5 0 0,-1-3 1 0 0,1 1 0 0 0,-1 1 0 0 0,1 0 0 0 0,0-1 0 0 0,0 1 0 0 0,0 0 0 0 0,-1 0 0 0 0,1 0 0 0 0,-1 0 0 0 0,1 0 0 0 0,-1 0-1 0 0,0 0 8 0 0,1 1 0 0 0,-1-1 0 0 0,1 0 0 0 0,-1 0 0 0 0,1 0 0 0 0,0 0-1 0 0,0 0 1 0 0,-1 0 0 0 0,1 0 0 0 0,0-1-8 0 0,-7-3 38 0 0,-14-9-25 0 0,16 9-6 0 0,1 2 0 0 0,-1-1-1 0 0,0 1 1 0 0,0-1 0 0 0,0 2 0 0 0,-4-3-7 0 0,-17-3 53 0 0,-1 0 0 0 0,-5 1-53 0 0,20 4 22 0 0,-4-1-21 0 0,1 2 0 0 0,0 0 0 0 0,-1 1 0 0 0,0 1 1 0 0,1 0-1 0 0,-1 1 0 0 0,1 1 0 0 0,0 0 0 0 0,-1 2-1 0 0,-15 0-2 0 0,25-4-51 0 0,-1 1 0 0 0,1 0 1 0 0,0 1-1 0 0,-6 1 53 0 0,-9 7-787 0 0,20-8 345 0 0,2-2-652 0 0,0 0-288 0 0,0 0-60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4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3224 0 0,'0'-11'2565'0'0,"1"2"5672"0"0,4 16-6597 0 0,2 19-1509 0 0,-1-1 118 0 0,-4-19-221 0 0,-1 0 1 0 0,1 0 0 0 0,-1 0-1 0 0,-1 1 1 0 0,1 0-29 0 0,-1 4 11 0 0,0 12 53 0 0,-1 1 0 0 0,-2 13-64 0 0,-6 37 0 0 0,8-70-3 0 0,1 3 35 0 0,1 15 232 0 0,-10-36-110 0 0,8 7-140 0 0,0 0 0 0 0,0 0-1 0 0,1 0 1 0 0,1 0 0 0 0,-1 0-1 0 0,1 0 1 0 0,0 0-1 0 0,0 0 1 0 0,1 0-14 0 0,0-2 3 0 0,0 0-1 0 0,-1 0 1 0 0,0 0 0 0 0,-1-1-1 0 0,0 0-2 0 0,0 0 1 0 0,1 0-1 0 0,0 1 0 0 0,0-1 0 0 0,0 1 0 0 0,2 0 0 0 0,-1-1 1 0 0,1 1-1 0 0,6-28 58 0 0,-4 17 88 0 0,1 0 0 0 0,1 0-1 0 0,8-16-145 0 0,-4 10 303 0 0,-11 25-183 0 0,0 1-8 0 0,0 0-33 0 0,0 0-14 0 0,0 0-1 0 0,0 0 3 0 0,1 27 170 0 0,-3-11-119 0 0,1 0-1 0 0,1 6-117 0 0,0-9 34 0 0,-1 0-1 0 0,0 0 0 0 0,-1 0 0 0 0,0 0-33 0 0,-6 38 0 0 0,7-35 0 0 0,-2 1 0 0 0,-4 13 0 0 0,0 8 1 0 0,5-27-6 0 0,1-1 0 0 0,-2 0 0 0 0,-1 4 5 0 0,0 10-74 0 0,2-19 74 0 0,1-5 0 0 0,1-5 0 0 0,1-3 0 0 0,1 0 0 0 0,-1 0 0 0 0,0 0 0 0 0,0-2 0 0 0,-1 1 0 0 0,1 0 0 0 0,0-1 0 0 0,3-7 0 0 0,8-23 0 0 0,-5 21 0 0 0,-1 0 0 0 0,-1 0 0 0 0,0-10 0 0 0,0 6 0 0 0,0 0 0 0 0,1 0 0 0 0,10-20 0 0 0,-12 32 0 0 0,0 1 12 0 0,-4 9 54 0 0,-5 33 168 0 0,-3 23-10 0 0,7-21-52 0 0,-4 17-172 0 0,1-16-72 0 0,1 18 72 0 0,3 32-280 0 0,0-83 220 0 0,0-2-13 0 0,0 0-6 0 0,1-2 13 0 0,3-16 59 0 0,2 0 0 0 0,4-10 7 0 0,8-24 0 0 0,-2 0 0 0 0,22-50 0 0 0,-25 62 0 0 0,-12 34 15 0 0,-1 4 54 0 0,0 2-1 0 0,0 0-1 0 0,0 0 10 0 0,3 12 83 0 0,-3-6-126 0 0,0 0-1 0 0,0 1 1 0 0,-1-1-1 0 0,0 0 1 0 0,0 0-1 0 0,-1 4-33 0 0,-2 10 71 0 0,-3 22-2 0 0,3-25-71 0 0,1 1 1 0 0,1 0-1 0 0,1 5 2 0 0,0-10 0 0 0,0 1 0 0 0,-1 0 0 0 0,-2 4 0 0 0,3-13 0 0 0,1-1 0 0 0,-1-1 0 0 0,-11 24 0 0 0,8-19 20 0 0,4-7 76 0 0,0-1 4 0 0,0 0-4 0 0,0 0-100 0 0,-1 1 0 0 0,1-1 0 0 0,0 0 0 0 0,0 1 0 0 0,0-1 0 0 0,0 0 0 0 0,0 1 0 0 0,0-1 0 0 0,0 0 0 0 0,-1 1 0 0 0,1-1 0 0 0,0 0 0 0 0,0 1-1 0 0,0-1 1 0 0,-1 0 0 0 0,1 0 0 0 0,0 1 0 0 0,0-1 0 0 0,-1 0 0 0 0,1 0 0 0 0,0 0 0 0 0,-1 1 0 0 0,1-1 0 0 0,0 0 0 0 0,-1 0 0 0 0,1 0 0 0 0,0 0 0 0 0,-1 0-1 0 0,1 0 1 0 0,0 1 0 0 0,-1-1 0 0 0,1 0 0 0 0,0 0 0 0 0,-1 0 0 0 0,1 0 0 0 0,0 0 0 0 0,-1 0 0 0 0,1-1 0 0 0,0 1 4 0 0,-13-3-451 0 0,11 0 426 0 0,0 1-1 0 0,1 0 1 0 0,-1-1-1 0 0,1 0 1 0 0,-1 1-1 0 0,1-1 1 0 0,0 0-1 0 0,0 1 1 0 0,0-1-1 0 0,1 0 1 0 0,-1 0 0 0 0,1 0-1 0 0,-1 0 1 0 0,1 0-1 0 0,0 1 1 0 0,0-2 25 0 0,-2-15-52 0 0,2 15 51 0 0,0-1-1 0 0,-1 1 0 0 0,2 0 0 0 0,-1 0 0 0 0,0-1 0 0 0,1 1 0 0 0,0 0 2 0 0,1-21-59 0 0,-1 21 58 0 0,-1 1 0 0 0,0-1 1 0 0,1 1-1 0 0,0-1 0 0 0,0 0 0 0 0,0 1 0 0 0,0 0 0 0 0,2-4 1 0 0,7-22-58 0 0,-8 23 50 0 0,-1 3 8 0 0,0-1 0 0 0,0 1-1 0 0,1 0 1 0 0,0-1-1 0 0,-1 1 1 0 0,1 0 0 0 0,0 0-1 0 0,2-1 1 0 0,0-3 0 0 0,1 1 0 0 0,2 0 16 0 0,-5 4 9 0 0,0 1 0 0 0,1-1-1 0 0,-1 1 1 0 0,0 0-1 0 0,1-1 1 0 0,-1 1 0 0 0,1 0-1 0 0,-1 0 1 0 0,1 1-1 0 0,0-1 1 0 0,-1 1-1 0 0,1-1 1 0 0,0 1 0 0 0,1 0-25 0 0,4 0 17 0 0,0 0 1 0 0,0 1-1 0 0,-1 1 1 0 0,3 0-18 0 0,26 3-7 0 0,-15-4 7 0 0,-17-1 0 0 0,0 1 0 0 0,1-1 0 0 0,-1 0 0 0 0,0 0 0 0 0,1 0 0 0 0,-1-1 0 0 0,0 0 0 0 0,0 0 0 0 0,1 0 0 0 0,2-1 0 0 0,4-2 9 0 0,-1-1 0 0 0,0-1 0 0 0,0 1 0 0 0,0-1 0 0 0,-1-1 0 0 0,4-3-9 0 0,-7 6 22 0 0,-5 4 54 0 0,-1 0 76 0 0,0 0 16 0 0,0 0 0 0 0,0 0-38 0 0,0 0-156 0 0,0 0-38 0 0,0 0 26 0 0,0 0 96 0 0,0 0 10 0 0,-2 0 0 0 0,-12 5 162 0 0,11-4-227 0 0,0 0 0 0 0,0 0 0 0 0,0 0 0 0 0,-1 0 1 0 0,1-1-1 0 0,-1 1 0 0 0,1-1 0 0 0,0 0 1 0 0,-1 1-1 0 0,1-2 0 0 0,-1 1 0 0 0,-2-1-3 0 0,-70-19 64 0 0,65 16-64 0 0,4 1 0 0 0,1 1 0 0 0,-1 0 0 0 0,1 0 0 0 0,-5-1 0 0 0,-10-2 0 0 0,18 4 0 0 0,-1 0 0 0 0,1 0 0 0 0,0 1 0 0 0,0-1 0 0 0,0 0 0 0 0,-1 1 0 0 0,1 0 0 0 0,0 0 0 0 0,-1 0 0 0 0,-14 1-85 0 0,1 0 0 0 0,-12-2 85 0 0,-20 0-114 0 0,43 0 66 0 0,5 1 48 0 0,0 0-1 0 0,0 0 0 0 0,0 0 0 0 0,1-1 0 0 0,-1 1 0 0 0,0 0 0 0 0,0 0 0 0 0,1-1 1 0 0,-1 1-1 0 0,0 0 0 0 0,0-1 0 0 0,1 1 0 0 0,-1-1 0 0 0,1 1 0 0 0,-1-1 1 0 0,0 1-1 0 0,1-1 1 0 0,-9-1 21 0 0,9 2-6 0 0,-1 0 1 0 0,1 0-1 0 0,0 0 1 0 0,-1 0-1 0 0,1 0 1 0 0,0 0-1 0 0,0 0 0 0 0,-1 0 1 0 0,1 0-1 0 0,0-1 1 0 0,-1 1-1 0 0,1 0 0 0 0,0 0 1 0 0,0 0-1 0 0,-1 0 1 0 0,1-1-1 0 0,0 1 1 0 0,0 0-1 0 0,0 0 0 0 0,-1-1 1 0 0,1 1-1 0 0,0 0 1 0 0,0 0-1 0 0,0-1 0 0 0,0 1 1 0 0,0 0-1 0 0,-1 0 1 0 0,1-1-1 0 0,0 1 0 0 0,0 0 1 0 0,0-1-1 0 0,0 1 1 0 0,0 0-16 0 0,0-1 1 0 0,0 1 0 0 0,0 0 0 0 0,0 0 0 0 0,0 0 0 0 0,0-1 1 0 0,0 1-1 0 0,0 0 0 0 0,0 0 0 0 0,0 0 0 0 0,0 0 0 0 0,0-1 0 0 0,0 1 0 0 0,-1 0 1 0 0,1 0-1 0 0,0 0 0 0 0,0 0 0 0 0,0-1 0 0 0,0 1 0 0 0,0 0 0 0 0,0 0 1 0 0,0 0-1 0 0,-1 0 0 0 0,1 0 0 0 0,0-1 0 0 0,0 1 0 0 0,0 0 0 0 0,0 0 0 0 0,-1 0 1 0 0,1 0-1 0 0,0 0 0 0 0,0 0 0 0 0,0 0 0 0 0,-1 0 0 0 0,1 0 0 0 0,0 0 1 0 0,0 0-1 0 0,0 0 0 0 0,-1 0 0 0 0,1 0 0 0 0,0 0 0 0 0,0 0 0 0 0,0 0 0 0 0,0 0 1 0 0,-1 0-1 0 0,1 0 0 0 0,0 0 0 0 0,0 0 0 0 0,0 0 0 0 0,-1 0 0 0 0,1 0-1 0 0,-3 2 25 0 0,1-2-18 0 0,1 0 0 0 0,0 1 0 0 0,0-1 0 0 0,0 1 0 0 0,0-1 0 0 0,0 1 0 0 0,0 0 0 0 0,0-1 0 0 0,0 1 0 0 0,0 0-1 0 0,0 0 1 0 0,0 0 0 0 0,1 0 0 0 0,-1 0 0 0 0,0-1 0 0 0,0 1 0 0 0,0 1-7 0 0,15 6 77 0 0,61 17 51 0 0,-49-18-124 0 0,20 8-4 0 0,37 18 0 0 0,-77-30 0 0 0,-1-1-1 0 0,1 0 0 0 0,0 0 0 0 0,0-1 1 0 0,0 1-1 0 0,6-1 1 0 0,-9 0 5 0 0,0-1 0 0 0,0 0 1 0 0,0 0-1 0 0,0-1 0 0 0,0 1 0 0 0,0-1 1 0 0,0 1-1 0 0,0-1 0 0 0,0 0 0 0 0,0 0 1 0 0,1-1-6 0 0,6-1 11 0 0,-7 2-1 0 0,0 1 1 0 0,0-1 0 0 0,0 0-1 0 0,0 0 1 0 0,0 0-1 0 0,0 0 1 0 0,2-1-11 0 0,-2 1 15 0 0,8-3 23 0 0,-5-2-24 0 0,-5 3 55 0 0,-1-2 30 0 0,0 4 18 0 0,0 1-17 0 0,0 0-11 0 0,0 0-5 0 0,0 0-16 0 0,-1 1-14 0 0,-2 5-44 0 0,-1 0-10 0 0,-1 4 0 0 0,-70 82 128 0 0,70-87-128 0 0,-2 4 0 0 0,0-1 0 0 0,-1 0 0 0 0,-5 4 0 0 0,-15 17-64 0 0,22-22 49 0 0,0 0 0 0 0,0 0-1 0 0,-1-1 1 0 0,-3 2 15 0 0,-16 12-7 0 0,-27 19-174 0 0,39-32 116 0 0,11-6 49 0 0,-1 1 0 0 0,1 0-1 0 0,0 0 1 0 0,0 0 0 0 0,0 0 0 0 0,0 0-1 0 0,-2 2 17 0 0,0 1-48 0 0,15-11 36 0 0,28-16 71 0 0,0-3 1 0 0,-2-1-1 0 0,1-3-59 0 0,-18 14 33 0 0,-4 4 65 0 0,12-10 185 0 0,-11 8-160 0 0,-12 11-167 0 0,0-1 0 0 0,-1 0 0 0 0,1-1 0 0 0,0 1 0 0 0,-1-1 0 0 0,0 1 0 0 0,0-1 0 0 0,0-1 44 0 0,1 2-5 0 0,-3 2 69 0 0,-1 1 2 0 0,0 0-2 0 0,-1 2-10 0 0,0-2-53 0 0,0 1-1 0 0,0 0 1 0 0,0 0 0 0 0,0 0 0 0 0,0 0 0 0 0,1 0 0 0 0,-1-1-1 0 0,0 2 1 0 0,1-1 0 0 0,-1 0 0 0 0,1 0 0 0 0,-1 0 0 0 0,1 0-1 0 0,-1 0 0 0 0,1 0 0 0 0,-1 0 0 0 0,1 0 0 0 0,-1 0 0 0 0,1 0 0 0 0,-1 0 0 0 0,0 0 0 0 0,0 0 0 0 0,1 0 0 0 0,-1 0 0 0 0,0-1 0 0 0,0 1 0 0 0,0 0 0 0 0,0 0 0 0 0,0-1-1 0 0,0 1 1 0 0,0-1 0 0 0,-1 1 0 0 0,-6 5-11 0 0,-12 9-132 0 0,-2 0 0 0 0,0-1 0 0 0,0-1-1 0 0,-3-1 144 0 0,10-3-93 0 0,12-7 85 0 0,1 0-1 0 0,-1-1 1 0 0,0 1-1 0 0,0-1 1 0 0,0 0-1 0 0,-2 1 9 0 0,-1-1-10 0 0,4-1-33 0 0,-6 2 31 0 0,5-1 14 0 0,-7-4-3 0 0,5-1 12 0 0,3 2 7 0 0,-7-9 85 0 0,-7-19 31 0 0,-12 21 20 0 0,25 7-141 0 0,-22 1 24 0 0,23 1-91 0 0,15-8-10 0 0,3 1 64 0 0,0 0 0 0 0,6 0 0 0 0,-1 0 0 0 0,8-5 0 0 0,-21 8 0 0 0,0 0 0 0 0,1 1 0 0 0,0 0 0 0 0,0 1 0 0 0,5-1 0 0 0,22-6 0 0 0,-9 2 0 0 0,-16 4 0 0 0,-1 0 0 0 0,1 0 0 0 0,-1-1 0 0 0,1-1 0 0 0,-1 0 0 0 0,0 0 0 0 0,-1-1 0 0 0,5-3 0 0 0,3 1 11 0 0,-16 7 42 0 0,-1 1 13 0 0,0 0 8 0 0,0 0 14 0 0,0 0-12 0 0,-1 0-31 0 0,-4 1-18 0 0,-7 10 33 0 0,-24 28 16 0 0,21-20-76 0 0,6-6 0 0 0,-1 0 0 0 0,-1-1 0 0 0,-6 6 0 0 0,17-17 0 0 0,-1-1 0 0 0,1 1 0 0 0,-1 0 0 0 0,0 0 0 0 0,1-1 0 0 0,-1 1 0 0 0,0 0 0 0 0,1-1 0 0 0,-1 1 0 0 0,0-1 0 0 0,0 1 0 0 0,0-1 0 0 0,1 1 0 0 0,-1-1 0 0 0,0 0 0 0 0,0 1 0 0 0,0-1 0 0 0,-2 2 0 0 0,2 1 0 0 0,-1 0 0 0 0,-9 4 0 0 0,8-7 0 0 0,-11 11 0 0 0,13-8-194 0 0,7-3 163 0 0,-3 0 33 0 0,0-1 0 0 0,0 0 0 0 0,0 0 1 0 0,0 0-1 0 0,0 0 0 0 0,0-1 0 0 0,0 1 0 0 0,2-3-2 0 0,13-7 0 0 0,-4-1 0 0 0,-7 5 0 0 0,-3 0 11 0 0,-3 6 42 0 0,-1 1-43 0 0,3-1 61 0 0,-1-8-228 0 0,-2 7-571 0 0,0 2-257 0 0,0 0-50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3224 0 0,'-2'2'105'0'0,"0"-1"-1"0"0,0 1 1 0 0,0-1 0 0 0,0 1-1 0 0,1 0 1 0 0,-1 0 0 0 0,0 0 0 0 0,1 0-105 0 0,-1 1 677 0 0,0 0 1 0 0,1 1-1 0 0,0-1 1 0 0,0 0 0 0 0,0 0-1 0 0,0 1 1 0 0,0-1-1 0 0,0 3-677 0 0,-18 138 5074 0 0,3 74-3207 0 0,15-209-1764 0 0,0 57 338 0 0,4 41-441 0 0,1-55 60 0 0,1 45 19 0 0,-5-88-67 0 0,0 24 45 0 0,-1 1-1 0 0,-4 16-56 0 0,-4-28 0 0 0,9-22-10 0 0,0 1 0 0 0,0-1 0 0 0,0 1 0 0 0,0-1-1 0 0,0 1 1 0 0,0-1 0 0 0,-1 1 0 0 0,1-1-1 0 0,0 1 1 0 0,0-1 0 0 0,-1 1 0 0 0,1-1 0 0 0,0 0-1 0 0,0 1 1 0 0,-1-1 0 0 0,1 1 0 0 0,-1-1 0 0 0,1 0-1 0 0,0 1 1 0 0,-1-1 0 0 0,1 0 0 0 0,-1 1-1 0 0,1-1 1 0 0,-1 0 0 0 0,1 0 0 0 0,-1 0 0 0 0,1 1-1 0 0,-1-1 1 0 0,1 0 0 0 0,-1 0 0 0 0,1 0-1 0 0,-1 0 1 0 0,1 0 0 0 0,-1 0 0 0 0,1 0 0 0 0,-1 0-1 0 0,1 0 1 0 0,-1 0 0 0 0,1 0 0 0 0,-1 0-1 0 0,1 0 1 0 0,-1-1 0 0 0,1 1 0 0 0,-1 0 0 0 0,1 0-1 0 0,-1-1 1 0 0,1 1 0 0 0,-1 0 0 0 0,1-1 10 0 0,-2-1-101 0 0,-1 1 0 0 0,1-1 1 0 0,1-1-1 0 0,-1 1 0 0 0,0 0 1 0 0,-1-3 100 0 0,2 4-91 0 0,-4-8-1167 0 0,0-1 1 0 0,0 1 0 0 0,-2-7 1257 0 0,1 3-1290 0 0,-6-11-2964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217 347 920 0 0,'-6'-11'21'0'0,"1"-1"0"0"0,1 0 1 0 0,-2-6-22 0 0,-4-11 299 0 0,3 9 1584 0 0,0 0 0 0 0,1 0 0 0 0,1-1 1 0 0,1 0-1 0 0,1 0 0 0 0,0-15-1883 0 0,4 32 154 0 0,-1-1-1 0 0,1 0 1 0 0,-1 1-1 0 0,1-1 1 0 0,1 1-1 0 0,-1-1 1 0 0,1 1-1 0 0,-1 0 1 0 0,1-1-1 0 0,1 1 0 0 0,-1 0 1 0 0,0 0-1 0 0,1 1 1 0 0,0-1-1 0 0,0 0 1 0 0,0 1-1 0 0,0 0 1 0 0,1-1-1 0 0,-1 1 1 0 0,1 1-1 0 0,0-1 1 0 0,0 0-1 0 0,0 1 1 0 0,0 0-1 0 0,0 0 1 0 0,0 0-1 0 0,1 1 0 0 0,3-2-153 0 0,2 1 65 0 0,1 1-1 0 0,0 0 0 0 0,-1 0 0 0 0,1 1 1 0 0,0 0-1 0 0,0 1 0 0 0,0 1 0 0 0,-1-1 0 0 0,1 2 1 0 0,-1-1-1 0 0,1 1 0 0 0,-1 1 0 0 0,0 0 1 0 0,2 2-65 0 0,6 2 32 0 0,0 2 0 0 0,0 0 1 0 0,-1 1-1 0 0,-1 1 0 0 0,0 0 0 0 0,0 2 1 0 0,2 3-33 0 0,0 2 39 0 0,-1 2 0 0 0,-1 0 1 0 0,-1 0-1 0 0,-1 1 0 0 0,0 1 1 0 0,-2 1-1 0 0,-1 0 0 0 0,-1 0 0 0 0,-1 1 1 0 0,-1 0-1 0 0,-1 0 0 0 0,-1 1 1 0 0,-1 0-1 0 0,-2 0 0 0 0,0 11-39 0 0,-2-23 41 0 0,-1 1 1 0 0,-1-1-1 0 0,0 0 0 0 0,-1 0 0 0 0,-4 13-41 0 0,4-17 17 0 0,-1-1 0 0 0,0 0 0 0 0,0 1 0 0 0,-1-1 0 0 0,-1-1 0 0 0,1 1 0 0 0,-2-1-1 0 0,-4 8-16 0 0,5-10 19 0 0,-2 2 8 0 0,1 1 0 0 0,-1-1 0 0 0,-1-1 0 0 0,1 1 0 0 0,-1-1 0 0 0,-1-1 0 0 0,-1 2-27 0 0,-16 6 120 0 0,-1-1-1 0 0,0-1 0 0 0,-1-2 0 0 0,-1-1 1 0 0,1 0-1 0 0,-1-3 0 0 0,0 0 0 0 0,-1-2 1 0 0,-8 0-120 0 0,26-3 145 0 0,0-1 0 0 0,1 0 1 0 0,-1-1-1 0 0,0 0 0 0 0,1-1 0 0 0,-1 0 1 0 0,1-1-1 0 0,0 0 0 0 0,-6-3-145 0 0,9 3 73 0 0,0-1 0 0 0,0 0 0 0 0,0-1 0 0 0,1 0-1 0 0,0 0 1 0 0,0 0 0 0 0,0-1 0 0 0,0 0 0 0 0,1 0-1 0 0,0-1 1 0 0,1 0 0 0 0,-4-5-73 0 0,1 2 32 0 0,2-1 0 0 0,-1 0 1 0 0,1 0-1 0 0,1 0 0 0 0,0-1 0 0 0,-3-8-32 0 0,5 10-3 0 0,-8-30-224 0 0,0-10 227 0 0,9 36-58 0 0,0-1 0 0 0,1 0-1 0 0,0 0 1 0 0,1 0 0 0 0,1-4 58 0 0,0 6-298 0 0,1-1 0 0 0,1 0 0 0 0,0 0-1 0 0,3-9 299 0 0,-3 16-625 0 0,0-1-1 0 0,1 1 0 0 0,0 0 0 0 0,0 0 1 0 0,0 0-1 0 0,1 0 0 0 0,0 1 1 0 0,5-5 625 0 0,3-2-1928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31 490 1840 0 0,'0'0'320'0'0,"0"0"671"0"0,0 0 289 0 0,0 0 57 0 0,0 0-83 0 0,0 0-374 0 0,0 0-164 0 0,0 0-38 0 0,0 0-24 0 0,0 0-72 0 0,-3-11 1684 0 0,3 10-2213 0 0,0-1 0 0 0,0 0 0 0 0,0 1-1 0 0,1-1 1 0 0,-1 0 0 0 0,1 1 0 0 0,-1-1-1 0 0,1 1 1 0 0,0-1 0 0 0,-1 1 0 0 0,1-1 0 0 0,0 1-1 0 0,0 0 1 0 0,0-1 0 0 0,0 1 0 0 0,0 0-1 0 0,1 0 1 0 0,-1-1-53 0 0,28-18 230 0 0,-1 0 9 0 0,-5-1-34 0 0,0 2-1 0 0,18-11-204 0 0,-10 7 163 0 0,12-11-163 0 0,-29 22 33 0 0,7-7 27 0 0,0 0 1 0 0,-1-2-1 0 0,-1 0 1 0 0,5-10-61 0 0,30-35 344 0 0,-22 31-124 0 0,4 5 104 0 0,-34 28-220 0 0,-1 2-18 0 0,6-4-52 0 0,-5 3 40 0 0,-2 1 1 0 0,0 0 10 0 0,0 0-16 0 0,0 0-15 0 0,3-4-44 0 0,7-11-10 0 0,-10 15 0 0 0,0-1 0 0 0,0 1 0 0 0,0 0 0 0 0,0 0 0 0 0,0 0 0 0 0,0 0 0 0 0,0-1 0 0 0,1 1 0 0 0,-1 0 0 0 0,0 0 0 0 0,0 0 0 0 0,0 0 0 0 0,0-1 0 0 0,0 1 0 0 0,0 0 0 0 0,1 0 0 0 0,-1 0 0 0 0,0 0 0 0 0,0 0 0 0 0,0 0 0 0 0,1 0 0 0 0,-1 0 0 0 0,0-1 0 0 0,0 1 0 0 0,0 0 0 0 0,0 0 0 0 0,1 0 0 0 0,-1 0 0 0 0,0 0 0 0 0,0 0 0 0 0,0 0 0 0 0,1 0 0 0 0,-1 0 0 0 0,0 0 0 0 0,0 0 0 0 0,0 0 0 0 0,1 1 0 0 0,-1-1 0 0 0,0 0 0 0 0,0 0 0 0 0,0 0 0 0 0,1 0 0 0 0,-1 0 0 0 0,0 0 0 0 0,0 0 0 0 0,0 0 0 0 0,0 1 0 0 0,0-1 0 0 0,1 0 0 0 0,-1 0 0 0 0,0 0 0 0 0,0 0 0 0 0,0 0 0 0 0,0 1 0 0 0,0-1 0 0 0,0 0 0 0 0,0 0 0 0 0,0 0 0 0 0,1 1 0 0 0,-1-1 0 0 0,0 0 0 0 0,0 0 0 0 0,0 0 0 0 0,0 1 0 0 0,0-1 1 0 0,3 10-2 0 0,2 15-62 0 0,2 22 63 0 0,-4-21-1 0 0,6 36 1 0 0,-4-19-36 0 0,4 17 36 0 0,3 18-38 0 0,-6-27-13 0 0,1 2-248 0 0,-2 0-1 0 0,-3 1 1 0 0,-3 34 299 0 0,0-49-191 0 0,2-32 191 0 0,-1 0 1 0 0,0 1 0 0 0,0-1 0 0 0,-1 1-1 0 0,1-1 1 0 0,-2 0 0 0 0,1 0 0 0 0,-1 1 0 0 0,-3 5-1 0 0,5-12-1 0 0,-1-1 1 0 0,1 1 0 0 0,0 0 0 0 0,-1-1 0 0 0,1 1 0 0 0,-1 0 0 0 0,1 0 0 0 0,0-1 0 0 0,0 1 0 0 0,0 0 0 0 0,-1 0-1 0 0,1-1 1 0 0,0 1 0 0 0,0 0 0 0 0,0 0 0 0 0,0 0 0 0 0,0 0 0 0 0,0-1 0 0 0,1 1 0 0 0,-2 2 2 0 0,-6 6 19 0 0,5-8 88 0 0,2-1 33 0 0,0 0 2 0 0,0 2-24 0 0,0 3-86 0 0,0-3-10 0 0,0-2-34 0 0,0 0 1 0 0,-1 0-1 0 0,1 0 0 0 0,0 0 0 0 0,0 1 1 0 0,0-1-1 0 0,-1 0 0 0 0,1 0 0 0 0,0 1 1 0 0,0-1-1 0 0,0 0 0 0 0,0 0 1 0 0,-1 1-1 0 0,1-1 0 0 0,0 0 0 0 0,0 1 1 0 0,0-1-1 0 0,0 0 0 0 0,0 0 0 0 0,0 1 1 0 0,0-1-1 0 0,0 0 0 0 0,0 1 0 0 0,0-1 1 0 0,0 0-1 0 0,0 1 10 0 0,-3 8 671 0 0,3-9-670 0 0,-1 0 0 0 0,1 0 1 0 0,0 1-1 0 0,0-1 1 0 0,-1 0-1 0 0,1 0 0 0 0,0 0 1 0 0,-1 1-1 0 0,1-1 1 0 0,0 0-1 0 0,-1 0 0 0 0,1 0 1 0 0,0 0-1 0 0,-1 0 1 0 0,1 0-1 0 0,0 0 0 0 0,-1 0 1 0 0,1 0-1 0 0,0 0 1 0 0,-1 0-1 0 0,1 0 1 0 0,0 0-1 0 0,-1 0 0 0 0,1 0 1 0 0,0 0-1 0 0,-1 0 1 0 0,1 0-1 0 0,0 0 0 0 0,-1 0 1 0 0,1-1-1 0 0,0 1 1 0 0,-1 0-1 0 0,1 0 0 0 0,0 0 1 0 0,-1-1-1 0 0,1 1 1 0 0,0 0-1 0 0,0 0 0 0 0,0-1 1 0 0,-1 1-1 0 0,1 0-1 0 0,-7-11 69 0 0,7 11-66 0 0,-3-6 5 0 0,-1 1-1 0 0,2 0 1 0 0,-1-1 0 0 0,1 0-1 0 0,-1 0 1 0 0,2 1 0 0 0,-1-1-1 0 0,1 0 1 0 0,-1-2-8 0 0,-2-8 6 0 0,2 5 8 0 0,1 1 0 0 0,0 0 1 0 0,0-1-1 0 0,1 1 1 0 0,1-4-15 0 0,-2-27 0 0 0,-1-5 0 0 0,2-1 0 0 0,5-34 0 0 0,1-37-1 0 0,-5 90 1 0 0,4-17 0 0 0,-1 0 0 0 0,0 12 0 0 0,0-9 1 0 0,-3 28-1 0 0,-1 9 0 0 0,1 1 0 0 0,-1 0 0 0 0,0 0 0 0 0,-1 0 0 0 0,1-1 0 0 0,-1 1 0 0 0,0 0 0 0 0,0 0 0 0 0,-1-4-1 0 0,1 1 1 0 0,-1 5 30 0 0,-2 6-9 0 0,-3 5-7 0 0,-29 62-4 0 0,29-55 13 0 0,-1 0-1 0 0,-1-1 1 0 0,0 0-1 0 0,-5 5-22 0 0,-14 23 27 0 0,20-31-18 0 0,0-1-1 0 0,-8 9-8 0 0,-4 4 47 0 0,13-16-47 0 0,7-8 0 0 0,0 0 0 0 0,0 0 0 0 0,0 0 0 0 0,-1 0 0 0 0,1 0 0 0 0,0 1 0 0 0,0-1 0 0 0,0 0 0 0 0,-1 0 0 0 0,1 0 0 0 0,0 0 0 0 0,0 0 0 0 0,-1 0 0 0 0,1 0 0 0 0,0 0 0 0 0,0 0 0 0 0,-1 0 0 0 0,1 0 0 0 0,0 0 0 0 0,0 0 0 0 0,0 0 0 0 0,-1-1 0 0 0,1 1 0 0 0,0 0 0 0 0,0 0 0 0 0,0 0 0 0 0,-1 0 0 0 0,1 0 0 0 0,0-1-1 0 0,0 1 0 0 0,-1 0-1 0 0,1-1 1 0 0,0 1-1 0 0,0-1 1 0 0,0 1-1 0 0,-1 0 1 0 0,1-1-1 0 0,0 1 1 0 0,0-1-1 0 0,0 1 1 0 0,0-1-1 0 0,0 1 1 0 0,0-1 0 0 0,0 1-1 0 0,0-1 1 0 0,0 1-1 0 0,0-1 1 0 0,0 1-1 0 0,0 0 1 0 0,0-1-1 0 0,1 1 1 0 0,-1-1-1 0 0,0 1 1 0 0,0-1-1 0 0,0 1 2 0 0,8-14-48 0 0,-3 5 17 0 0,3-11 16 0 0,1-1 0 0 0,1 1 0 0 0,1 1 0 0 0,1 0 0 0 0,10-12 15 0 0,0 4 0 0 0,-12 18 0 0 0,-9 8 0 0 0,0 1 0 0 0,-1-1 0 0 0,1 0 0 0 0,0 0 0 0 0,0 0 0 0 0,0 1 0 0 0,0-1 0 0 0,-1 0 0 0 0,1 0 0 0 0,0 0 0 0 0,-1 0 0 0 0,1 0 0 0 0,-1 0 0 0 0,1 0 0 0 0,0-1 0 0 0,15-53 0 0 0,-11 39 0 0 0,-5 15 1 0 0,0 1-1 0 0,0 0 0 0 0,1 0 0 0 0,-1-1 0 0 0,0 1 0 0 0,0 0 0 0 0,0 0 0 0 0,0-1 0 0 0,0 1 0 0 0,0 0 0 0 0,0-1 0 0 0,0 1 0 0 0,1 0 0 0 0,-1-1 0 0 0,0 1 0 0 0,0 0 0 0 0,-1 0 0 0 0,1-1 0 0 0,0 1 0 0 0,0 0 0 0 0,0-1 0 0 0,0 1 0 0 0,0 0 0 0 0,0-1 0 0 0,0 1 1 0 0,0 0-1 0 0,0 0 0 0 0,-1-1 0 0 0,1 1 0 0 0,0 0 0 0 0,0 0 0 0 0,0-1 0 0 0,-1 1 0 0 0,1 0 0 0 0,0 0 0 0 0,0 0 0 0 0,0-1 0 0 0,-1 1 0 0 0,1 0 0 0 0,-3-2 62 0 0,3 1-58 0 0,0 1-1 0 0,0-1 0 0 0,0 1 0 0 0,0-1 1 0 0,0 1-1 0 0,-1 0 0 0 0,1-1 0 0 0,0 1 1 0 0,0 0-1 0 0,-1-1 0 0 0,1 1 0 0 0,0 0 0 0 0,0-1 1 0 0,-1 1-1 0 0,1 0 0 0 0,0-1 0 0 0,-1 1 1 0 0,1 0-1 0 0,0 0 0 0 0,-1 0 0 0 0,1-1 0 0 0,0 1 1 0 0,-1 0-1 0 0,1 0 0 0 0,-1 0 0 0 0,1 0 1 0 0,0 0-1 0 0,-1-1 0 0 0,1 1 0 0 0,-1 0 0 0 0,1 0 1 0 0,-1 0-1 0 0,1 0 0 0 0,0 0 0 0 0,-1 0 1 0 0,1 1-1 0 0,-1-1 0 0 0,1 0 0 0 0,0 0 0 0 0,-1 0-3 0 0,-4 1 33 0 0,4-1-26 0 0,-1 0 7 0 0,0-1-1 0 0,1 1 1 0 0,-1 0 0 0 0,1 1-1 0 0,-1-1 1 0 0,1 0-1 0 0,-1 0 1 0 0,0 1 0 0 0,1-1-1 0 0,-1 1 1 0 0,1-1-1 0 0,0 1 1 0 0,-1 0 0 0 0,1-1-1 0 0,-1 1 1 0 0,1 0-1 0 0,-1 1-13 0 0,-40 27 84 0 0,9 0-20 0 0,-7 6 58 0 0,-19 23-122 0 0,35-34 25 0 0,-12 8-25 0 0,22-18 39 0 0,-37 29-29 0 0,51-43-10 0 0,-1 1 0 0 0,1-1 0 0 0,-1 0 0 0 0,0 1 0 0 0,1-1 0 0 0,-1 0 0 0 0,1 1 0 0 0,-1-1 0 0 0,1 0 0 0 0,-1 0 0 0 0,0 1 0 0 0,1-1 0 0 0,-1 0 0 0 0,0 0 0 0 0,1 0 0 0 0,-1 0 0 0 0,0 0 0 0 0,1 0 0 0 0,-1 0 0 0 0,-17 4 0 0 0,15-4 0 0 0,3-1 3 0 0,-1 1 0 0 0,1-1 0 0 0,0 1 0 0 0,0-1 0 0 0,0 0 0 0 0,0 1 0 0 0,1-1 0 0 0,-1 1 0 0 0,0-1 0 0 0,0 1 0 0 0,0-1 0 0 0,0 1 0 0 0,0-1 0 0 0,1 1 0 0 0,-1-1 0 0 0,0 1 0 0 0,0-1 0 0 0,1 1 0 0 0,-1-1 0 0 0,1 1-3 0 0,0-4 13 0 0,1 2-6 0 0,-1 0 1 0 0,0 0-1 0 0,1 0 1 0 0,0 0-1 0 0,-1 0 1 0 0,1 0-1 0 0,0 0 0 0 0,2-1-7 0 0,5-7 32 0 0,15-14-17 0 0,1 1 0 0 0,1 0-1 0 0,10-4-14 0 0,-19 14 0 0 0,-11 8 0 0 0,-1 1 0 0 0,1 0 0 0 0,0 1 0 0 0,0-1 0 0 0,1 0 0 0 0,7-3 0 0 0,-1 0 0 0 0,0-1 0 0 0,2-2 0 0 0,6-4 0 0 0,-13 10 0 0 0,0 0 11 0 0,-6 3 42 0 0,-2 1 11 0 0,0 0 0 0 0,0 0 0 0 0,-48 47 112 0 0,-1-2 0 0 0,-14 6-176 0 0,29-22 14 0 0,-8 4 36 0 0,30-23-50 0 0,-1 0 0 0 0,2 1 0 0 0,-1 1 0 0 0,-7 9 0 0 0,-20 21 0 0 0,-13 13-10 0 0,81-70-44 0 0,-19 7 83 0 0,1 1-1 0 0,0 0 1 0 0,0 0-1 0 0,9-3-28 0 0,-6 3 7 0 0,-1 0 0 0 0,12-10-7 0 0,4-3 0 0 0,-12 8 0 0 0,0-1 0 0 0,13-13 0 0 0,27-24 45 0 0,-35 32-35 0 0,-1-1-1 0 0,4-6-9 0 0,-7 7 44 0 0,-12 14-32 0 0,-1-2 0 0 0,0 1 0 0 0,0-1 0 0 0,0 1 0 0 0,-1-1-1 0 0,0-1 1 0 0,0 1 0 0 0,1-3-12 0 0,-4 7 53 0 0,3-1 11 0 0,-4 2 0 0 0,0 2-59 0 0,1 0-1 0 0,-1 0 0 0 0,0 1 0 0 0,0-1 0 0 0,-1 0 1 0 0,1 0-1 0 0,0 0 0 0 0,0 0 0 0 0,-1 0 1 0 0,1 0-1 0 0,0 0 0 0 0,-1 1 0 0 0,1-1 0 0 0,-1 0-4 0 0,0 1 5 0 0,-4 13-5 0 0,0-1 0 0 0,-1 1 0 0 0,-1-1 0 0 0,0-1 0 0 0,-3 4 0 0 0,-15 25-160 0 0,-12 14 160 0 0,-11 16-85 0 0,7-14-46 0 0,24-32 97 0 0,14-20-37 0 0,11-18 48 0 0,27-52 23 0 0,-27 50 0 0 0,0 0 0 0 0,-1-1 0 0 0,1-4 0 0 0,0 1 0 0 0,2-3 0 0 0,-4 9 0 0 0,0 0 0 0 0,-1-1 0 0 0,-1 1 0 0 0,0-1 0 0 0,0-3 0 0 0,-4 16 1 0 0,0 0 0 0 0,0 0 0 0 0,0 1 0 0 0,0-1-1 0 0,0 0 1 0 0,0 0 0 0 0,0 0 0 0 0,0 0 0 0 0,-1 0-1 0 0,1 0 1 0 0,0 0 0 0 0,0 0 0 0 0,0 0-1 0 0,0 0 1 0 0,0 0 0 0 0,0 0 0 0 0,0 0 0 0 0,-1 1-1 0 0,1-1 1 0 0,0 0 0 0 0,0 0 0 0 0,0 0 0 0 0,0 0-1 0 0,0 0 1 0 0,0 0 0 0 0,-1 0 0 0 0,1 0 0 0 0,0 0-1 0 0,0 0 1 0 0,0-1 0 0 0,0 1 0 0 0,0 0-1 0 0,0 0 1 0 0,-1 0 0 0 0,1 0 0 0 0,0 0 0 0 0,0 0-1 0 0,0 0 1 0 0,0 0 0 0 0,0 0 0 0 0,0 0 0 0 0,0 0-1 0 0,0 0 1 0 0,0 0 0 0 0,-1-1 0 0 0,1 1 0 0 0,0 0-1 0 0,0 0 1 0 0,0 0 0 0 0,0 0 0 0 0,0 0-1 0 0,0 0 1 0 0,0 0 0 0 0,0-1 0 0 0,0 1 0 0 0,0 0-1 0 0,0 0 1 0 0,0 0 0 0 0,0 0 0 0 0,0 0 0 0 0,0 0-1 0 0,0-1 1 0 0,0 1 0 0 0,0 0 0 0 0,0 0 0 0 0,0 0-1 0 0,0 0 1 0 0,0 0-1 0 0,-10 8 19 0 0,8-7-20 0 0,-10 11 1 0 0,1 0 0 0 0,0 1 0 0 0,0 1 0 0 0,-2 5 0 0 0,-14 17 0 0 0,14-18 0 0 0,1 1 0 0 0,1 1 0 0 0,-3 5 0 0 0,-19 35 0 0 0,20-33-19 0 0,-1 6-34 0 0,10-28 53 0 0,2-6 0 0 0,1-4 0 0 0,1 5 0 0 0,6-30 0 0 0,-5-7 0 0 0,3 30 11 0 0,-10-8 42 0 0,-1 10-53 0 0,0 1 11 0 0,6 4-9 0 0,1-1 1 0 0,-1 1-1 0 0,1 0 0 0 0,-1-1 0 0 0,0 1 0 0 0,1 0 1 0 0,-1 0-1 0 0,1 0 0 0 0,-1-1 0 0 0,1 1 0 0 0,-1 0 1 0 0,0 0-1 0 0,1 0 0 0 0,-1 0 0 0 0,0 0 0 0 0,1 0 1 0 0,-1 0-1 0 0,1 0 0 0 0,-1 0 0 0 0,0 0 0 0 0,1 0 1 0 0,-1 1-1 0 0,1-1 0 0 0,-1 0 0 0 0,0 1-2 0 0,-1 0 9 0 0,-8 0 34 0 0,6 2-43 0 0,-1 5-43 0 0,4-8 40 0 0,1 1 0 0 0,-1-1 0 0 0,1 1 0 0 0,-1 0 0 0 0,1-1 0 0 0,-1 1 0 0 0,1 0 0 0 0,0-1 1 0 0,-1 1-1 0 0,1 0 0 0 0,0-1 0 0 0,0 1 0 0 0,-1 0 0 0 0,1 0 0 0 0,0 0 0 0 0,0-1 0 0 0,0 1 0 0 0,0 0 0 0 0,0 0 0 0 0,0 0 0 0 0,0 0 3 0 0,1 2-15 0 0,-2 2 6 0 0,1-1 0 0 0,0 1 0 0 0,0-1 0 0 0,1 1 0 0 0,0-1 0 0 0,0 3 9 0 0,2 18-24 0 0,-3-23 24 0 0,0 0 0 0 0,1 0 0 0 0,-1-1 0 0 0,1 1 0 0 0,-1 0 0 0 0,1 0 0 0 0,0 0 0 0 0,0 0 0 0 0,0-1 0 0 0,0 1 0 0 0,0 0 0 0 0,1 0 0 0 0,17 21 0 0 0,-12-17 0 0 0,-1 0 0 0 0,0-1 0 0 0,1 0 0 0 0,0 0 0 0 0,0 0 0 0 0,0-1 0 0 0,0 0 0 0 0,1-1 0 0 0,2 1 0 0 0,32 18 0 0 0,-10-5 0 0 0,-23-13 0 0 0,-1 0 0 0 0,0 1 0 0 0,0 0 0 0 0,0 1 0 0 0,3 3 0 0 0,11 8 0 0 0,8 10 0 0 0,-26-22 0 0 0,-1-3 0 0 0,0 1 0 0 0,0 0 0 0 0,-1 0 0 0 0,2-1 0 0 0,-1 0 0 0 0,0 0 0 0 0,0 0 0 0 0,1 0 0 0 0,1 1 0 0 0,-2-1 0 0 0,17 7 0 0 0,-12-9 0 0 0,-6 0 5 0 0,0 0 0 0 0,-1 0 0 0 0,1 1 0 0 0,-1-1 0 0 0,1 0 0 0 0,-1 0 0 0 0,1 1 0 0 0,-1-1 0 0 0,1 1 0 0 0,-1-1 0 0 0,1 1 0 0 0,-1 0 0 0 0,0-1 0 0 0,1 1 0 0 0,-1 0-5 0 0,0 0 57 0 0,-1-1 26 0 0,0-1-3 0 0,0-1-72 0 0,-1 1-1 0 0,1 0 1 0 0,-1 0-1 0 0,1-1 1 0 0,-1 1 0 0 0,0 0-1 0 0,1 0 1 0 0,-1 0-1 0 0,0 0 1 0 0,0 0 0 0 0,0 0-1 0 0,0 0 1 0 0,0 0-1 0 0,0 0 1 0 0,0 0 0 0 0,0 0-8 0 0,-7-7 15 0 0,4 1-15 0 0,-1-1 0 0 0,0 1 0 0 0,0 0 0 0 0,-6-5 0 0 0,6 7 0 0 0,0-1 0 0 0,0 0 0 0 0,1-1 0 0 0,-1 1 0 0 0,1-1 0 0 0,0-2 0 0 0,-31-61 0 0 0,3 13 0 0 0,21 38 0 0 0,0 0 0 0 0,-2-9 0 0 0,8 20 0 0 0,5 6-1 0 0,-1 0 0 0 0,0 1 0 0 0,0-1 1 0 0,1 0-1 0 0,-1 1 0 0 0,1-1 0 0 0,-1 0 0 0 0,1 0 1 0 0,0 1-1 0 0,0-1 0 0 0,0 0 0 0 0,0 0 0 0 0,0 0 0 0 0,0 0 1 0 0,0 0-60 0 0,3 3 49 0 0,-1 0-1 0 0,1 0 0 0 0,-1 0 0 0 0,1 0 1 0 0,-1 1-1 0 0,0-1 0 0 0,1 1 0 0 0,-1-1 1 0 0,0 1-1 0 0,0 0 0 0 0,1 1 12 0 0,-1-1-7 0 0,12 11-5 0 0,-1 1 0 0 0,-1 0-1 0 0,0 1 1 0 0,-1 1-1 0 0,3 5 13 0 0,-1-2-22 0 0,0 0 0 0 0,1-1 0 0 0,9 7 22 0 0,30 42 0 0 0,-5-10 0 0 0,-41-50 0 0 0,-1 1 0 0 0,0 0 0 0 0,0 1 0 0 0,0 2 0 0 0,-1-4 0 0 0,0 1 0 0 0,0 0 0 0 0,1-1 0 0 0,0 0 0 0 0,3 2 0 0 0,-6-5 0 0 0,8 8 0 0 0,-5-8 11 0 0,-4-4 42 0 0,-2-1-41 0 0,1 0-1 0 0,0-1 0 0 0,-1 1 1 0 0,1 0-1 0 0,-1 0 0 0 0,0-1 0 0 0,1 1 1 0 0,-1-1-1 0 0,0 1 0 0 0,0 0 0 0 0,1-1-11 0 0,-2-9 23 0 0,-1 0 0 0 0,1 0 0 0 0,-1 1-1 0 0,-1-1 1 0 0,0 0 0 0 0,-4-7-23 0 0,-6-21 22 0 0,-7-18 32 0 0,9 27-55 0 0,-9-18 1 0 0,12 32 0 0 0,2 0 0 0 0,0-1 0 0 0,0 0 0 0 0,-1-11 0 0 0,3 5 0 0 0,-8-46 0 0 0,2 0 0 0 0,4-1 0 0 0,3-3 0 0 0,1 48 0 0 0,2 16-16 0 0,-1 0 0 0 0,1 0 0 0 0,1 0 0 0 0,0 0 16 0 0,-2 2 0 0 0,1 6 0 0 0,0 0-1 0 0,0 0 1 0 0,0 0-1 0 0,0 0 1 0 0,0 0-1 0 0,0 0 0 0 0,0 0 1 0 0,0 0-1 0 0,1 0 1 0 0,-1 0-1 0 0,0 0 1 0 0,1 0-1 0 0,-1 0 1 0 0,0 0-1 0 0,1 0 0 0 0,0 0 1 0 0,-1 0-1 0 0,1 0 1 0 0,0 0 0 0 0,-2 3-13 0 0,1 1-1 0 0,0-1 1 0 0,0 1 0 0 0,0-1 0 0 0,0 1 0 0 0,1-1 0 0 0,-1 1 0 0 0,1-1-1 0 0,-1 1 1 0 0,1 0 13 0 0,2 7-2 0 0,10 124-51 0 0,-9-93 41 0 0,1 14 13 0 0,34 130-65 0 0,-23-120 64 0 0,1 5 0 0 0,-1 8 0 0 0,-15-61 0 0 0,-1-14 0 0 0,0-1 0 0 0,0 1 0 0 0,0 0 0 0 0,1 0 0 0 0,-1 0 0 0 0,1-1 0 0 0,0 1 0 0 0,0 1 0 0 0,3 7 0 0 0,-3-4 0 0 0,-5-9 0 0 0,-2-6 0 0 0,0-8 0 0 0,0 0 0 0 0,1 0 0 0 0,1-1 0 0 0,0 0 0 0 0,-6-23 0 0 0,2 7 0 0 0,1 0 0 0 0,1-6 0 0 0,0 3 0 0 0,-6-24 0 0 0,0-3 0 0 0,2 11 0 0 0,5 26 0 0 0,2 13 0 0 0,0 0 0 0 0,0 0 0 0 0,-2-1 0 0 0,-26-89 0 0 0,26 81 1 0 0,4 17-3 0 0,0 0 0 0 0,0 0 0 0 0,-1 1 0 0 0,0-1 1 0 0,0 0-1 0 0,-1-2 2 0 0,2 6-56 0 0,1 1-19 0 0,8 36-4 0 0,-6-18 48 0 0,1-1 0 0 0,2 6 31 0 0,4 20 2 0 0,-5-20-2 0 0,5 17 0 0 0,-3-19 0 0 0,-2 0 0 0 0,0 1 0 0 0,12 59 0 0 0,-2-8 0 0 0,-10-51 0 0 0,-2-11 0 0 0,0 0 0 0 0,-1 1 0 0 0,0 3 0 0 0,4 90 75 0 0,-6-103-32 0 0,-4 2-22 0 0,-4-1 32 0 0,8-4-47 0 0,0 1-1 0 0,0 0 0 0 0,0 0 0 0 0,0-1 0 0 0,0 1 0 0 0,-1-1 0 0 0,1 1 0 0 0,0-1 1 0 0,0 1-1 0 0,0-1 0 0 0,1 0 0 0 0,-1 1 0 0 0,0-1 0 0 0,0 0 0 0 0,0 0 0 0 0,0 1 1 0 0,0-2-6 0 0,-13-18 37 0 0,11 15-34 0 0,-11-19-3 0 0,1-1 0 0 0,-6-18 0 0 0,-1-1 0 0 0,8 18 0 0 0,-21-39 0 0 0,17 34 1 0 0,9 18-26 0 0,0 0 1 0 0,0 0-1 0 0,-5-4 25 0 0,-19-21-87 0 0,-9-6 87 0 0,34 38-13 0 0,0 0 0 0 0,-1 1 0 0 0,1-1 0 0 0,-1 2 0 0 0,-1-1 0 0 0,1 1 0 0 0,0 0 0 0 0,-1 0 0 0 0,0 1 0 0 0,0 0 0 0 0,0 1 0 0 0,0-1 0 0 0,-1 2 0 0 0,1-1-1 0 0,-6 0 14 0 0,8 4-16 0 0,0 0 0 0 0,0 0-1 0 0,0 0 1 0 0,0 0 0 0 0,1 1-1 0 0,-1 0 1 0 0,1 0-1 0 0,-4 4 17 0 0,7-6-6 0 0,-14 11-31 0 0,13-10 29 0 0,1 1 0 0 0,-1-1-1 0 0,0 0 1 0 0,0 0 0 0 0,0 0-1 0 0,-2 0 9 0 0,-2 2-56 0 0,-2 5-8 0 0,9-8 64 0 0,0-1 0 0 0,-1 0 0 0 0,1 0 0 0 0,0 1-1 0 0,0-1 1 0 0,0 0 0 0 0,0 0 0 0 0,0 0-1 0 0,-1 1 1 0 0,1-1 0 0 0,0 0 0 0 0,0 0-1 0 0,0 0 1 0 0,-1 0 0 0 0,1 1 0 0 0,0-1-1 0 0,0 0 1 0 0,0 0 0 0 0,-1 0 0 0 0,1 0 0 0 0,0 0-1 0 0,0 0 1 0 0,-1 0 0 0 0,1 0 0 0 0,0 0-1 0 0,0 0 1 0 0,-1 0 0 0 0,1 0 0 0 0,0 0-1 0 0,0 0 1 0 0,-1 0 0 0 0,1 0 0 0 0,0 0-1 0 0,0 0 1 0 0,-1 0 0 0 0,1 0 0 0 0,0 0 0 0 0,0 0-1 0 0,-1 0 1 0 0,1-1 0 0 0,0 1 0 0 0,0 0-1 0 0,0 0 1 0 0,-1 0 0 0 0,1 0 0 0 0,0 0-1 0 0,0-1 1 0 0,0 1 0 0 0,0 0 0 0 0,-1 0 0 0 0,1 0-1 0 0,0-1 1 0 0,0 1 0 0 0,0 0 0 0 0,0 0-1 0 0,0-1 1 0 0,-1-11 2 0 0,1 11-3 0 0,0-4 1 0 0,0-1 0 0 0,8-10 0 0 0,-3 8 20 0 0,-5 7-17 0 0,0 0 0 0 0,1 0 0 0 0,-1 0 0 0 0,1 0 0 0 0,-1 0 1 0 0,1 0-1 0 0,-1 0 0 0 0,1 1 0 0 0,-1-1 0 0 0,1 0 0 0 0,0 0 0 0 0,-1 1 0 0 0,1-1 0 0 0,0 1 0 0 0,0-1 0 0 0,0 0 0 0 0,0 1 0 0 0,0-1-3 0 0,21-11 53 0 0,13-2 15 0 0,-24 9-69 0 0,2 0 0 0 0,-1 1 0 0 0,0 0 0 0 0,4 0 1 0 0,11-3 0 0 0,0-1 0 0 0,-1-1 0 0 0,0-1 0 0 0,-1-2 0 0 0,16-9 0 0 0,-31 15 10 0 0,0 0-1 0 0,-1 0 0 0 0,0-1 0 0 0,4-4-9 0 0,30-23 81 0 0,-34 26-51 0 0,-6 5-22 0 0,0 1-1 0 0,0-1 0 0 0,0 0 1 0 0,0 1-1 0 0,1 0 0 0 0,0-1-7 0 0,4-3 0 0 0,-2 1 0 0 0,5 2 11 0 0,-2-1 42 0 0,-6 2 1 0 0,4-1-44 0 0,1-4-10 0 0,-4 4 11 0 0,9-17 178 0 0,-11 21-135 0 0,-2 0-50 0 0,1 0-1 0 0,0 0 1 0 0,-1 0 0 0 0,1 0 0 0 0,-1 0 0 0 0,1 1 0 0 0,-1-1 0 0 0,1 0-1 0 0,-1 0 1 0 0,0 0 0 0 0,0 1 0 0 0,0-1 0 0 0,1 0 0 0 0,-1 0-1 0 0,0 1 1 0 0,-1-1 0 0 0,1 0 0 0 0,0 0 0 0 0,0 1-4 0 0,-1 4 1 0 0,6 156-1 0 0,-4-135 0 0 0,3 17 0 0 0,0-8 0 0 0,14 116-64 0 0,-15-128 65 0 0,5 20-1 0 0,-3-19-73 0 0,2 18 73 0 0,2 23-41 0 0,-4-41 30 0 0,-2 0-1 0 0,0 22 12 0 0,1-13 0 0 0,-3-29 0 0 0,0 0 0 0 0,0-1 0 0 0,-1 1 0 0 0,1-1 0 0 0,-1 1 0 0 0,0 0 0 0 0,-1-1 0 0 0,1 1 0 0 0,-1-1 0 0 0,1-2 0 0 0,-1 0 0 0 0,1-1 0 0 0,0 1 0 0 0,0 0 0 0 0,0-1 0 0 0,0 1 0 0 0,0 0 0 0 0,0-1 0 0 0,0 1 0 0 0,1-1 0 0 0,-1 1 0 0 0,0 0 0 0 0,2 3 2 0 0,-1 1 0 0 0,-1 0 0 0 0,1 0 1 0 0,-1 0-1 0 0,0 1-2 0 0,-1-5 43 0 0,-7-3-22 0 0,0-3 22 0 0,-2-5-20 0 0,1-1 0 0 0,0 0 0 0 0,1-1 1 0 0,1 0-1 0 0,-1 0 0 0 0,-1-5-23 0 0,0 0 30 0 0,-2 0 1 0 0,-8-11-31 0 0,-30-36 74 0 0,35 47-77 0 0,-1 2-1 0 0,0-1 0 0 0,-1 2 1 0 0,0 0 3 0 0,-33-19-556 0 0,28 20-4557 0 0,12 8-539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40 238 5984 0 0,'0'0'273'0'0,"-1"0"-5"0"0,0 0-176 0 0,0 0 0 0 0,0 0 0 0 0,0 0 0 0 0,1 1 0 0 0,-1-1 0 0 0,0 0 0 0 0,0 0 0 0 0,0 0 0 0 0,0 1 0 0 0,1-1 0 0 0,-1 1 0 0 0,0-1-1 0 0,0 0 1 0 0,1 1 0 0 0,-1-1 0 0 0,0 1 0 0 0,1 0 0 0 0,-1-1 0 0 0,1 1 0 0 0,-1-1 0 0 0,0 1 0 0 0,1 0 0 0 0,-1 0 0 0 0,1-1 0 0 0,0 1 0 0 0,-1 0 0 0 0,1 0 0 0 0,0 0 0 0 0,-1-1 0 0 0,1 1 0 0 0,0 0-92 0 0,-1 3 886 0 0,0 0 1 0 0,1 0 0 0 0,0 0 0 0 0,-1 0 0 0 0,2 4-887 0 0,-1-4 708 0 0,-1 43 1027 0 0,0-7-453 0 0,2 7-1282 0 0,1 11 747 0 0,-2-33-573 0 0,1 0 0 0 0,1-1 1 0 0,3 13-175 0 0,-1-20 425 0 0,-2 0 0 0 0,0 0 1 0 0,-1 8-426 0 0,-10-46 302 0 0,6 15-261 0 0,0 0 0 0 0,1 0 0 0 0,0-1 0 0 0,0 1-1 0 0,1-3-40 0 0,-5-13 57 0 0,4 18-47 0 0,1 0-1 0 0,0 0 1 0 0,0 0-1 0 0,0 0 0 0 0,1 0 1 0 0,-1-3-10 0 0,1-2 3 0 0,0 1 0 0 0,1-1 1 0 0,0 1-1 0 0,0 0 1 0 0,1 0-1 0 0,0-1 0 0 0,3-5-3 0 0,-3 9 10 0 0,0 1 0 0 0,0 0 0 0 0,0 0 0 0 0,1 1-1 0 0,-1-1 1 0 0,1 0 0 0 0,0 1 0 0 0,0 0 0 0 0,0 0-1 0 0,1 0 1 0 0,-1 0 0 0 0,1 0 0 0 0,0 0 0 0 0,0 1-1 0 0,2-1-9 0 0,2-1 9 0 0,1 1 0 0 0,-1 1 0 0 0,1-1 0 0 0,0 2 0 0 0,0-1 0 0 0,0 1 0 0 0,-1 0-1 0 0,1 1 1 0 0,2 0-9 0 0,-3 1 0 0 0,-1 0 0 0 0,1 0 0 0 0,-1 0 0 0 0,1 1 0 0 0,0 1 0 0 0,25 4 0 0 0,-4-3 0 0 0,-19-2 0 0 0,1 0 0 0 0,-1-1 0 0 0,1 0 0 0 0,0-1 0 0 0,-1 0 0 0 0,1-1 0 0 0,-1 0 0 0 0,1-1 0 0 0,-1 0 0 0 0,6-2 0 0 0,-11 4 0 0 0,-3 0 0 0 0,0 0 0 0 0,-1-1 0 0 0,1 1 0 0 0,0-1 0 0 0,-1 1 0 0 0,1-1 0 0 0,0 0 0 0 0,-1 1 0 0 0,1-1 0 0 0,-1 0 0 0 0,1 0 0 0 0,0 0 0 0 0,-1 0-8 0 0,1 0 0 0 0,-1 0-1 0 0,1 0 1 0 0,-1 0 0 0 0,1-1-1 0 0,-1 1 1 0 0,0 0-1 0 0,1-1 1 0 0,-1 1 0 0 0,0-1-1 0 0,0 1 1 0 0,0-1 0 0 0,0 1-1 0 0,-1-1 1 0 0,1 0 0 0 0,0 1-1 0 0,-1-1 1 0 0,1 0-1 0 0,-1 0 1 0 0,1 1 0 0 0,-1-1-1 0 0,0 0 1 0 0,0 0 0 0 0,0 0-1 0 0,0 0 1 0 0,0 1 0 0 0,0-1-1 0 0,0 0 1 0 0,-1 0-1 0 0,1 0 1 0 0,-1 1 0 0 0,1-1-1 0 0,-1 0 1 0 0,0 1 0 0 0,1-1-1 0 0,-1 0 1 0 0,0 1 0 0 0,0-1-1 0 0,0 1 1 0 0,0-1-1 0 0,-1 1 1 0 0,1 0 0 0 0,0-1-1 0 0,-2 0 9 0 0,0 0-3 0 0,0 0-1 0 0,0 0 1 0 0,0 0-1 0 0,0 0 1 0 0,0 1-1 0 0,-1-1 1 0 0,1 1-1 0 0,0 0 1 0 0,-1 0 0 0 0,1 0-1 0 0,-1 0 1 0 0,1 1-1 0 0,-1-1 1 0 0,0 1-1 0 0,1 0 1 0 0,-1 0-1 0 0,1 1 1 0 0,-1-1-1 0 0,0 1 1 0 0,1-1-1 0 0,-1 1 1 0 0,1 0-1 0 0,-1 1 1 0 0,1-1-1 0 0,0 0 1 0 0,0 1-1 0 0,-1 0 1 0 0,1 0-1 0 0,0 0 1 0 0,1 0-1 0 0,-1 0 1 0 0,0 1-1 0 0,0-1 1 0 0,1 1-1 0 0,0-1 1 0 0,-1 1-1 0 0,1 0 1 0 0,0 0-1 0 0,0 2 4 0 0,-6 7-7 0 0,0 1 0 0 0,1 0-1 0 0,1 1 1 0 0,0-1 0 0 0,1 1-1 0 0,1 0 1 0 0,0 1 0 0 0,0-1-1 0 0,0 11 8 0 0,4-16 5 0 0,-1 0-1 0 0,1 0 0 0 0,0 0 0 0 0,1 0 0 0 0,0 0 0 0 0,0 0 0 0 0,1 0 0 0 0,1 0 1 0 0,-1-1-1 0 0,1 1 0 0 0,1-1 0 0 0,-1 1 0 0 0,1-1 0 0 0,1 0 0 0 0,0-1 0 0 0,2 4-4 0 0,-5-8 3 0 0,1 1 0 0 0,0-1-1 0 0,1 0 1 0 0,-1 1 0 0 0,0-1-1 0 0,1-1 1 0 0,0 1-1 0 0,-1 0 1 0 0,1-1 0 0 0,0 0-1 0 0,0 0 1 0 0,1 0-1 0 0,-1 0 1 0 0,0-1 0 0 0,1 0-1 0 0,-1 0 1 0 0,1 0 0 0 0,-1 0-1 0 0,1-1 1 0 0,-1 0-1 0 0,1 1 1 0 0,1-2-3 0 0,2 1 6 0 0,-1-1 0 0 0,0-1 0 0 0,1 1 0 0 0,-1-1 0 0 0,0-1 0 0 0,0 1 0 0 0,0-1 0 0 0,-1 0 0 0 0,1-1 0 0 0,-1 0 0 0 0,0 0 0 0 0,0 0 0 0 0,3-3-6 0 0,9-9-114 0 0,0-1-1 0 0,-1-1 0 0 0,-1-1 1 0 0,-1 0-1 0 0,-1-1 0 0 0,-1-1 1 0 0,0 0-1 0 0,-1 0 0 0 0,-2-2 115 0 0,17-40-456 0 0,-2-1 0 0 0,-4-1-1 0 0,4-25 457 0 0,-19 63 35 0 0,-1 0-1 0 0,-2 0 1 0 0,0-1 0 0 0,-2 0-1 0 0,-1-5-34 0 0,0 31 35 0 0,0 1 0 0 0,0-1-1 0 0,0 0 1 0 0,0 1-1 0 0,-1-1 1 0 0,1 1-1 0 0,0-1 1 0 0,-1 1-1 0 0,1-1 1 0 0,-1 1-1 0 0,0-1-34 0 0,0 0 227 0 0,1 2 146 0 0,0 0 67 0 0,-2 1 10 0 0,0 1-401 0 0,-1-1 1 0 0,1 1 0 0 0,-1 0-1 0 0,1 0 1 0 0,-1 0-1 0 0,1 1 1 0 0,0-1 0 0 0,0 0-1 0 0,0 1 1 0 0,1-1 0 0 0,-1 1-1 0 0,0 0 1 0 0,1 0-1 0 0,0 0 1 0 0,-1-1 0 0 0,1 3-50 0 0,-3 8 57 0 0,0 1 0 0 0,1 0 1 0 0,0 4-58 0 0,-3 13 216 0 0,-5 31 49 0 0,2 1 0 0 0,2 33-265 0 0,5-70 54 0 0,0 14-8 0 0,1 1-1 0 0,3 0 0 0 0,2 6-45 0 0,-4-25-4 0 0,-1-19 8 0 0,1 0 0 0 0,0 0-1 0 0,0 0 1 0 0,0 0 0 0 0,0 0 0 0 0,0 1 0 0 0,1-1-1 0 0,-1 0 1 0 0,1 0 0 0 0,0 0 0 0 0,0 0 0 0 0,0 0-1 0 0,0-1 1 0 0,1 1 0 0 0,-1 0 0 0 0,1 0 0 0 0,0-1-1 0 0,1 3-3 0 0,-3-5-3 0 0,1 1 0 0 0,0 0-1 0 0,-1-1 1 0 0,1 1 0 0 0,-1-1 0 0 0,1 1-1 0 0,0-1 1 0 0,-1 1 0 0 0,1-1 0 0 0,0 0-1 0 0,0 1 1 0 0,-1-1 0 0 0,1 0-1 0 0,0 1 1 0 0,0-1 0 0 0,0 0 0 0 0,-1 0-1 0 0,1 0 1 0 0,0 0 0 0 0,0 0-1 0 0,0 0 1 0 0,0 0 3 0 0,1 0-13 0 0,1-1 0 0 0,-1 1 0 0 0,0-1 0 0 0,0 0 0 0 0,0 1 0 0 0,0-1 0 0 0,0 0 0 0 0,0 0 0 0 0,0-1 13 0 0,5-3-69 0 0,0 0 1 0 0,0-1-1 0 0,-1 0 0 0 0,3-3 69 0 0,-6 6-21 0 0,18-18-238 0 0,-2-1 1 0 0,0-1-1 0 0,-1-1 0 0 0,9-17 259 0 0,3-2-178 0 0,-29 42 242 0 0,6 13 162 0 0,-2-4-136 0 0,1 18 378 0 0,2 17-468 0 0,2 8 106 0 0,-3-14-109 0 0,-6-27-16 0 0,1 0 1 0 0,0 0 0 0 0,1 0-1 0 0,0-1 1 0 0,0 1 0 0 0,1-1-1 0 0,3 7 19 0 0,5 6-581 0 0,-11-20 254 0 0,5 0-232 0 0,13-1-7673 0 0,-8-4 3200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4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7832 0 0,'22'-20'936'0'0,"-16"14"-34"0"0,0 0 0 0 0,1 0 1 0 0,0 1-1 0 0,3-2-902 0 0,-5 4 279 0 0,-1 1 1 0 0,0 0-1 0 0,1-1 0 0 0,0 2 1 0 0,-1-1-1 0 0,1 1 0 0 0,0-1 1 0 0,0 1-1 0 0,0 1 0 0 0,0-1 1 0 0,0 1-1 0 0,0 0 1 0 0,0 0-1 0 0,-1 0 0 0 0,6 1-279 0 0,-4 1 147 0 0,1-1-1 0 0,-1 1 0 0 0,0 0 1 0 0,0 1-1 0 0,-1 0 0 0 0,1 0 1 0 0,0 0-1 0 0,-1 0 0 0 0,0 1 1 0 0,0 0-1 0 0,0 0 0 0 0,1 1-146 0 0,1 2 83 0 0,-4-5-71 0 0,-1 0-1 0 0,0 0 1 0 0,1 0 0 0 0,-1 1 0 0 0,0-1-1 0 0,-1 1 1 0 0,1-1 0 0 0,0 1-1 0 0,0 1-11 0 0,4 7 86 0 0,-3-6-12 0 0,0 1 0 0 0,0-1-1 0 0,0 1 1 0 0,-1-1 0 0 0,0 1 0 0 0,0 0 0 0 0,0 0-1 0 0,-1 0 1 0 0,0 0 0 0 0,0 0 0 0 0,0 3-74 0 0,-1 1 154 0 0,-1-1 0 0 0,0 1 0 0 0,-1 0 0 0 0,0-1 0 0 0,0 0 0 0 0,-2 4-154 0 0,-5 11 649 0 0,-8 17-649 0 0,15-38 24 0 0,-29 61 527 0 0,26-55-507 0 0,0 1 1 0 0,0 0 0 0 0,1 0 0 0 0,0 1-1 0 0,1-1 1 0 0,1 1 0 0 0,-1-1 0 0 0,2 1-1 0 0,-1 6-44 0 0,2-12 12 0 0,1-1-1 0 0,0 1 0 0 0,0-1 0 0 0,1 1 0 0 0,-1-1 0 0 0,1 0 1 0 0,0 2-12 0 0,0-3-7 0 0,4 6 7 0 0,-3-5 6 0 0,1-1 0 0 0,0 0 0 0 0,0 1 0 0 0,0-2 0 0 0,1 1-1 0 0,-1 0 1 0 0,1-1 0 0 0,0 0 0 0 0,0 0 0 0 0,-1 0 0 0 0,1 0-1 0 0,0-1 1 0 0,1 0 0 0 0,-1 0 0 0 0,0-1 0 0 0,0 1 0 0 0,0-1 0 0 0,0 0-1 0 0,1 0 1 0 0,-1-1 0 0 0,0 1 0 0 0,0-1 0 0 0,0 0 0 0 0,0-1-1 0 0,0 1 1 0 0,3-3-6 0 0,22-5-36 0 0,-20 6-144 0 0,0 0-1 0 0,-1 0 0 0 0,1-1 1 0 0,-1 0-1 0 0,0-1 0 0 0,5-3 181 0 0,-3 1-286 0 0,-7 4-159 0 0,0 1 0 0 0,0-1 1 0 0,-1 0-1 0 0,1 0 0 0 0,-1 0 0 0 0,1 0 0 0 0,0-2 445 0 0,4-6-1671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5 661 1840 0 0,'0'0'83'0'0,"0"0"-6"0"0,-4 0 452 0 0,3 0 2138 0 0,1 0 931 0 0,0 0 180 0 0,24-1 1756 0 0,9 0-5153 0 0,13 8 685 0 0,-35-4-930 0 0,0-1 0 0 0,1 0-1 0 0,0-1 1 0 0,-1-1 0 0 0,1 0-1 0 0,4 0-135 0 0,50-5 127 0 0,-36 3-212 0 0,24-3 85 0 0,-20 0-35 0 0,-22 4-298 0 0,1-1 1 0 0,-1 0-1 0 0,1-1 0 0 0,-1 0 0 0 0,0-1 1 0 0,0-1-1 0 0,6-2 333 0 0,12-9-689 0 0,12-6-249 0 0,-35 18 765 0 0,-6 3 153 0 0,0 1-1 0 0,0-1 1 0 0,0 1 0 0 0,0-1-1 0 0,0 0 1 0 0,0 0 0 0 0,0 1-1 0 0,0-1 1 0 0,0 0 0 0 0,0 0-1 0 0,0 0 1 0 0,0 0-1 0 0,-1 0 1 0 0,1 0 0 0 0,0 0-1 0 0,-1-1 1 0 0,1 1 0 0 0,-1 0-1 0 0,1 0 1 0 0,-1 0 0 0 0,0 0-1 0 0,1-1 1 0 0,-1 1 0 0 0,0 0-1 0 0,0-1 1 0 0,0 1 0 0 0,0 0 20 0 0,0-1 0 0 0,0 1 1 0 0,0 0 0 0 0,0 0-1 0 0,0 0 1 0 0,0 0 0 0 0,-1 0 0 0 0,1 0-1 0 0,0-1 1 0 0,-1 1 0 0 0,1 0 0 0 0,-1 0-1 0 0,1 0 1 0 0,-1 0 0 0 0,0 0 0 0 0,1 1-1 0 0,-1-1 1 0 0,0 0 0 0 0,0 0-1 0 0,1 0 1 0 0,-1 0 0 0 0,-1 0-1 0 0,0 0 27 0 0,0 0 0 0 0,0 0 0 0 0,0 0 0 0 0,-1 0 0 0 0,1 0 0 0 0,0 0 0 0 0,-1 0 1 0 0,1 1-1 0 0,-1-1 0 0 0,1 1-27 0 0,-9-1 276 0 0,1 1 1 0 0,0 0-1 0 0,0 0 0 0 0,-6 2-276 0 0,10-1 283 0 0,0 1-1 0 0,-1 0 0 0 0,1 0 0 0 0,0 1 0 0 0,0 0 0 0 0,0 0 0 0 0,1 0 0 0 0,-1 0 0 0 0,-1 3-282 0 0,-3 0 277 0 0,0 1-117 0 0,1 1-1 0 0,0 0 0 0 0,1 0 0 0 0,-1 1 1 0 0,2 0-1 0 0,-1 1 0 0 0,1 0 1 0 0,1 0-1 0 0,0 0 0 0 0,0 1 0 0 0,-1 4-159 0 0,2-1 88 0 0,1 1 0 0 0,0-1 0 0 0,1 1 0 0 0,0 2-88 0 0,3-12 17 0 0,0 0-1 0 0,0 0 0 0 0,0 0 1 0 0,0 0-1 0 0,2 5-16 0 0,0 13-2 0 0,-2-22 7 0 0,0 0-1 0 0,0-1 0 0 0,0 1 0 0 0,0 0 0 0 0,0-1 1 0 0,0 1-1 0 0,0 0 0 0 0,1-1 0 0 0,-1 1 0 0 0,0 0 1 0 0,0-1-1 0 0,0 1 0 0 0,1 0 0 0 0,-1-1 1 0 0,0 1-1 0 0,1-1 0 0 0,-1 1 0 0 0,0-1 0 0 0,1 1 1 0 0,-1 0-1 0 0,1-1 0 0 0,-1 1 0 0 0,1-1 0 0 0,-1 0 1 0 0,1 1-1 0 0,-1-1 0 0 0,1 1 0 0 0,0-1 0 0 0,-1 0 1 0 0,1 0-1 0 0,-1 1 0 0 0,1-1 0 0 0,0 0 1 0 0,-1 0-1 0 0,1 0 0 0 0,0 1 0 0 0,-1-1 0 0 0,1 0 1 0 0,0 0-1 0 0,0 0-4 0 0,3-1 14 0 0,-1 1 1 0 0,1-1 0 0 0,0 0-1 0 0,-1 1 1 0 0,1-2-1 0 0,3 0-14 0 0,-2 0 1 0 0,1-1-1 0 0,0 0 0 0 0,-1 0 1 0 0,0 0-1 0 0,0-1 0 0 0,0 0 1 0 0,0 0-1 0 0,0 0 0 0 0,-1 0 0 0 0,1-1 0 0 0,7-11-34 0 0,0 0-1 0 0,6-9 35 0 0,7-12-156 0 0,10-14-166 0 0,-20 31 215 0 0,-12 15 87 0 0,0 0 1 0 0,0 1 0 0 0,0-1 0 0 0,1 1-1 0 0,0-1 20 0 0,1 16-46 0 0,-4-5 67 0 0,-1 0 0 0 0,0-1 1 0 0,0 1-1 0 0,0 0 1 0 0,-1-1-1 0 0,0 6-21 0 0,-2 16 29 0 0,2 5 23 0 0,0-22-52 0 0,1 1 1 0 0,0 0-1 0 0,0-1 0 0 0,2 1 0 0 0,-1-1 0 0 0,3 9 0 0 0,0-2 0 0 0,-2-9 0 0 0,0 0 0 0 0,1 0 0 0 0,-1 0 0 0 0,2-1 0 0 0,-1 1 0 0 0,3 3 0 0 0,-6-10 2 0 0,1 0 0 0 0,-1 0 0 0 0,1 0-1 0 0,0 1 1 0 0,0-1 0 0 0,0 0 0 0 0,0 0-1 0 0,-1 0 1 0 0,1 0 0 0 0,0 0 0 0 0,1 0-1 0 0,-1-1 1 0 0,0 1 0 0 0,0 0 0 0 0,0 0-1 0 0,0-1 1 0 0,1 1 0 0 0,-1-1 0 0 0,0 1-1 0 0,1-1-1 0 0,2 1 44 0 0,-2 0-34 0 0,0-1 1 0 0,0 1-1 0 0,-1-1 1 0 0,1 0-1 0 0,0 1 1 0 0,0-1-1 0 0,0 0 1 0 0,0 0-1 0 0,0 0 1 0 0,0-1-1 0 0,-1 1 0 0 0,1 0 1 0 0,0-1-1 0 0,0 1 1 0 0,0-1-1 0 0,0 0 1 0 0,-1 1-1 0 0,1-1 1 0 0,0 0-1 0 0,-1 0 1 0 0,1 0-1 0 0,0-1-10 0 0,4-3-15 0 0,0 0 0 0 0,0 0 1 0 0,0-1-1 0 0,3-4 15 0 0,-2 2-27 0 0,1-2 30 0 0,-1 0 0 0 0,0 0 0 0 0,0-1 0 0 0,-1 1 0 0 0,4-10-3 0 0,11-21-116 0 0,-3 9-207 0 0,-2-2 0 0 0,4-13 323 0 0,3-4-196 0 0,11-28 20 0 0,-3-1-1 0 0,0-14 177 0 0,-11 33-120 0 0,-7 25 64 0 0,-3 0 1 0 0,0-1-1 0 0,-1-9 56 0 0,-9 42 39 0 0,1 1-1 0 0,-1-1 1 0 0,0 1 0 0 0,-1 0-1 0 0,1-1 1 0 0,-1 1-1 0 0,1-1 1 0 0,-1 1-1 0 0,0 0 1 0 0,0-1-1 0 0,-2-2-38 0 0,3 5 171 0 0,-2 1 46 0 0,0 0-175 0 0,0 1 0 0 0,0 0 0 0 0,0 0-1 0 0,0-1 1 0 0,0 1 0 0 0,0 0 0 0 0,0 1-1 0 0,0-1 1 0 0,1 0 0 0 0,-1 0 0 0 0,0 1 0 0 0,1-1-1 0 0,-1 1 1 0 0,1 0 0 0 0,-1-1 0 0 0,1 1-1 0 0,0 0 1 0 0,0 0 0 0 0,0 0 0 0 0,0-1-1 0 0,0 1 1 0 0,0 2-42 0 0,-4 6 79 0 0,0 1 0 0 0,1 1 0 0 0,-1 5-79 0 0,-2 8 98 0 0,-13 47 722 0 0,-8 61-820 0 0,15-30 370 0 0,12-83-312 0 0,1-1 0 0 0,1 1 0 0 0,0-1 0 0 0,3 8-58 0 0,0 8 79 0 0,-4-24-58 0 0,2-1 0 0 0,-1 1 0 0 0,1 0 0 0 0,1 0-21 0 0,-2-8 3 0 0,0 0 1 0 0,1 0 0 0 0,-1 0 0 0 0,1 0-1 0 0,-1 0 1 0 0,1 0 0 0 0,0-1 0 0 0,0 1-1 0 0,0-1 1 0 0,0 1 0 0 0,0-1 0 0 0,1 0-1 0 0,-1 1 1 0 0,1-1 0 0 0,1 0-4 0 0,5 5 43 0 0,0-4-21 0 0,-7-3-18 0 0,1-1-1 0 0,-1 1 1 0 0,1-1 0 0 0,-1 0-1 0 0,1 1 1 0 0,-1-1 0 0 0,0 0-1 0 0,1 0 1 0 0,-1-1-1 0 0,0 1 1 0 0,0 0 0 0 0,0-1-1 0 0,0 1 1 0 0,1-2-4 0 0,26-26-152 0 0,-18 17 81 0 0,3-2-32 0 0,0 0 0 0 0,1 1 0 0 0,1 1 0 0 0,6-3 103 0 0,-14 12-48 0 0,-7 3 48 0 0,-1-1 0 0 0,1 1-1 0 0,-1 0 1 0 0,1 0 0 0 0,0 0-1 0 0,-1 0 1 0 0,1 0 0 0 0,0-1 0 0 0,-1 1-1 0 0,1 1 1 0 0,0-1 0 0 0,-1 0-1 0 0,1 0 1 0 0,0 0 0 0 0,-1 0-1 0 0,1 0 1 0 0,-1 0 0 0 0,1 1 0 0 0,0-1-1 0 0,-1 0 1 0 0,1 1 0 0 0,-1-1-1 0 0,1 0 1 0 0,-1 1 0 0 0,1-1-1 0 0,-1 1 1 0 0,1-1 0 0 0,-1 0 0 0 0,1 1-1 0 0,-1-1 1 0 0,0 1 0 0 0,1 0-1 0 0,-1-1 1 0 0,0 1 0 0 0,1-1-1 0 0,-1 1 1 0 0,0-1 0 0 0,0 1 0 0 0,1 0-1 0 0,-1-1 1 0 0,0 1 0 0 0,0 0 0 0 0,1 1 0 0 0,4 11 25 0 0,-2-7 8 0 0,-1 1 1 0 0,1 0-1 0 0,-1 0 1 0 0,0 0-1 0 0,-1 2-33 0 0,3 19 56 0 0,-1-6 28 0 0,1-1 0 0 0,3 10-84 0 0,-2-7 18 0 0,-5-19-19 0 0,2 1 1 0 0,-1 0 0 0 0,1-1-1 0 0,1 4 1 0 0,1 3 14 0 0,3 3 81 0 0,-2-14-84 0 0,-3 0 3 0 0,-1-1-14 0 0,1 1 0 0 0,0 0 1 0 0,0 0-1 0 0,0-1 1 0 0,0 1-1 0 0,0-1 0 0 0,0 1 1 0 0,0-1-1 0 0,0 0 1 0 0,0 0-1 0 0,0 0 0 0 0,0 0 1 0 0,0 0-1 0 0,0-1 1 0 0,0 1-1 0 0,0 0 0 0 0,0-1 1 0 0,0 0-1 0 0,0 1 1 0 0,0-1-1 0 0,0 0 0 0 0,0 0 1 0 0,-1 0-1 0 0,1 0 1 0 0,0 0-1 0 0,-1-1 0 0 0,1 1 1 0 0,-1 0-1 0 0,1-1 0 0 0,7-5-1 0 0,-2 2 11 0 0,0-1-1 0 0,0 0 0 0 0,-1-1 1 0 0,0 1-1 0 0,0-1 0 0 0,-1 0 1 0 0,0-1-1 0 0,0 0-9 0 0,-2 5 12 0 0,7-12-3 0 0,-1-1 0 0 0,0 0 0 0 0,6-15-9 0 0,7-21-90 0 0,-11 29 19 0 0,-1-1 1 0 0,0-4 70 0 0,6-23-64 0 0,-4 14-37 0 0,-1-1 0 0 0,-1-1 0 0 0,-3-1 101 0 0,4-31-224 0 0,-2 13-142 0 0,-2 0 0 0 0,-1-35 366 0 0,-6 79-72 0 0,0-14 60 0 0,0 27 21 0 0,0 0 1 0 0,0-1 0 0 0,0 1-1 0 0,-1 0 1 0 0,1 0-1 0 0,0-1 1 0 0,-1 1 0 0 0,1 0-1 0 0,-1 0 1 0 0,0 0-1 0 0,1 0 1 0 0,-1 0 0 0 0,0-1-1 0 0,0 1 1 0 0,1 0-1 0 0,-1 1 1 0 0,0-1-10 0 0,0 0 30 0 0,1 1-1 0 0,-1 0 1 0 0,1-1 0 0 0,-1 1 0 0 0,1 0-1 0 0,0 0 1 0 0,-1-1 0 0 0,0 1 0 0 0,1 0 0 0 0,-1 0-1 0 0,1 0 1 0 0,-1 0 0 0 0,1 0 0 0 0,-1 0-1 0 0,1 0 1 0 0,-1 0 0 0 0,1 0 0 0 0,-1 0-1 0 0,1 0 1 0 0,-1 0 0 0 0,1 0 0 0 0,-1 0-1 0 0,1 0 1 0 0,-1 1 0 0 0,1-1 0 0 0,-1 0-1 0 0,1 0-29 0 0,-2 1 37 0 0,0 0-1 0 0,1 1 0 0 0,0-1 1 0 0,-1 0-1 0 0,1 0 1 0 0,0 1-1 0 0,0-1 0 0 0,0 0 1 0 0,-1 1-37 0 0,-1 3 46 0 0,0 0 0 0 0,0 0 0 0 0,1 0 0 0 0,-1 1 0 0 0,0 3-46 0 0,-8 35 450 0 0,-2 26-450 0 0,6-31 126 0 0,0 5 46 0 0,2 0 0 0 0,2 0 0 0 0,2 1 0 0 0,2-1 0 0 0,1 0 0 0 0,7 27-172 0 0,-4-46 43 0 0,1 0 1 0 0,9 20-44 0 0,-6-18 12 0 0,-5-14 8 0 0,1 0 0 0 0,1 0 0 0 0,0-1-1 0 0,1 1 1 0 0,0-1 0 0 0,0-1 0 0 0,2 1 0 0 0,4 4-20 0 0,-8-11-90 0 0,0 0-1 0 0,0 0 1 0 0,0 0 0 0 0,1 0-1 0 0,-1-1 1 0 0,1 0-1 0 0,1 0 1 0 0,-1-1 0 0 0,0 0-1 0 0,1 0 1 0 0,-1 0-1 0 0,1-1 1 0 0,0 0 0 0 0,0 0-1 0 0,0 0 1 0 0,0-1 0 0 0,2 0 90 0 0,22-1-5938 0 0,0 0-2013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7832 0 0,'0'0'602'0'0,"0"1"-395"0"0,5 34 1604 0 0,-2 12 361 0 0,-2-32-1543 0 0,0 0 0 0 0,-1-1 1 0 0,-1 16-630 0 0,-1-8 804 0 0,1 0 1 0 0,1 13-805 0 0,0 14 774 0 0,-3 50 295 0 0,-9 127 868 0 0,8-197-1756 0 0,2-19-114 0 0,1 1-1 0 0,0-1 1 0 0,0 2-67 0 0,1 9 77 0 0,0-19 2 0 0,0-2 60 0 0,5-8 187 0 0,-3 2-220 0 0,0 0 0 0 0,0-1-1 0 0,-1 1 1 0 0,0-1-1 0 0,0-3-105 0 0,4-23 368 0 0,-1 20-306 0 0,-1-1 0 0 0,-1 0 0 0 0,0 0 0 0 0,-1-14-62 0 0,1 9-42 0 0,0 0-1 0 0,0 0 1 0 0,6-16 42 0 0,1-13-209 0 0,-7 38 183 0 0,1 0 0 0 0,-1 0-1 0 0,2 0 1 0 0,-1 1 0 0 0,1-1-1 0 0,1 1 1 0 0,0 0 0 0 0,3-4 26 0 0,-7 11-16 0 0,0 1 12 0 0,0-1-1 0 0,-1 1 1 0 0,1 0-1 0 0,0 1 1 0 0,0-1-1 0 0,0 0 0 0 0,0 0 1 0 0,0 0-1 0 0,0 0 1 0 0,0 1-1 0 0,0-1 1 0 0,0 0-1 0 0,0 1 1 0 0,0-1-1 0 0,0 1 1 0 0,0 0-1 0 0,1-1 0 0 0,-1 1 1 0 0,0 0-1 0 0,0-1 1 0 0,1 1-1 0 0,-1 0 1 0 0,1 0 4 0 0,-1 0-3 0 0,1 0 0 0 0,0 0 1 0 0,-1 1-1 0 0,1-1 0 0 0,0 0 1 0 0,-1 1-1 0 0,1-1 0 0 0,0 1 1 0 0,-1-1-1 0 0,1 1 0 0 0,-1 0 0 0 0,1 0 1 0 0,0 0 2 0 0,21 16-44 0 0,-17-13 45 0 0,-1 1 3 0 0,0 0-1 0 0,1 0 0 0 0,-2 1 0 0 0,1 0 0 0 0,-1 0 1 0 0,0 0-1 0 0,0 1 0 0 0,0 0-3 0 0,5 7 41 0 0,0 4-5 0 0,0 0 0 0 0,-1 0 0 0 0,0 1 0 0 0,-2 0 0 0 0,0 0 0 0 0,-1 1 0 0 0,-1-1 0 0 0,-1 1 0 0 0,-1 0 0 0 0,0 0 0 0 0,-2 0 0 0 0,-1 14-36 0 0,0-19 32 0 0,-1 1 1 0 0,-1-1-1 0 0,0 0 0 0 0,-1 0 1 0 0,0 0-1 0 0,-3 3-32 0 0,5-12 21 0 0,-1 0 0 0 0,-1 0 0 0 0,1 0 0 0 0,-1 0 0 0 0,0-1 0 0 0,0 0 0 0 0,0 0 0 0 0,-1 0 0 0 0,0 0 0 0 0,0 0 0 0 0,0-1 0 0 0,-1 0 0 0 0,1 0 0 0 0,-1-1 0 0 0,-3 2-21 0 0,3-2 14 0 0,-3 2 17 0 0,0-1 1 0 0,0 0-1 0 0,0-1 0 0 0,-2 1-31 0 0,8-3 12 0 0,1-1 0 0 0,0 1 0 0 0,-1-1 0 0 0,1 0 0 0 0,-1 0 0 0 0,1 0 0 0 0,0 0 0 0 0,-1 0 1 0 0,1 0-1 0 0,-1 0 0 0 0,1-1 0 0 0,-1 0 0 0 0,1 1 0 0 0,0-1 0 0 0,0 0 0 0 0,-1 0 0 0 0,1 0 0 0 0,0 0 0 0 0,-1-1-12 0 0,-3-3 37 0 0,-1 0 0 0 0,1-1-1 0 0,0 0 1 0 0,1 0-1 0 0,-1 0 1 0 0,1 0-1 0 0,-1-4-36 0 0,-5-7 120 0 0,2 0 0 0 0,-4-9-120 0 0,12 22 10 0 0,-1 1 1 0 0,1-1-1 0 0,0 0 0 0 0,0 0 0 0 0,0 0 0 0 0,1 0 0 0 0,0 0 0 0 0,-1 1 1 0 0,1-1-1 0 0,0 0 0 0 0,1 0 0 0 0,-1 0 0 0 0,1 0 0 0 0,0-1-10 0 0,1-4 10 0 0,1 1 0 0 0,0 0 0 0 0,0 0 0 0 0,1 0 0 0 0,4-7-10 0 0,-6 12-9 0 0,1 0 0 0 0,-1 0 0 0 0,1 1 0 0 0,0-1 0 0 0,-1 1 0 0 0,1-1 1 0 0,0 1-1 0 0,1 0 0 0 0,-1 0 0 0 0,0 0 0 0 0,1 1 0 0 0,-1-1 0 0 0,1 1 0 0 0,-1-1 9 0 0,13-3-55 0 0,0 1 1 0 0,8-2 54 0 0,77-11-71 0 0,-58 12 0 0 0,35-11 71 0 0,-52 10-2 0 0,-17 4 7 0 0,1-1-1 0 0,-1 1 0 0 0,9-5-4 0 0,9-4 41 0 0,-15 6-63 0 0,0 0 0 0 0,0-1 0 0 0,0 0 0 0 0,0-1 0 0 0,-1 0 0 0 0,6-5 22 0 0,-3 2-81 0 0,-12 8 68 0 0,1 1 0 0 0,-1-1 1 0 0,1 0-1 0 0,-1 0 0 0 0,0 0 0 0 0,1 0 0 0 0,-1 0 0 0 0,0 0 0 0 0,0-1 0 0 0,-1 1 1 0 0,1-1-1 0 0,0 1 0 0 0,-1-1 0 0 0,0 1 0 0 0,1-1 0 0 0,-1 0 0 0 0,0-2 13 0 0,-1 5 0 0 0,1 0 0 0 0,-1-1-1 0 0,0 1 1 0 0,0-1 0 0 0,0 1-1 0 0,0-1 1 0 0,0 1 0 0 0,0 0-1 0 0,0-1 1 0 0,1 1 0 0 0,-1-1-1 0 0,0 1 1 0 0,0-1 0 0 0,-1 1-1 0 0,1-1 1 0 0,0 1 0 0 0,0 0-1 0 0,0-1 1 0 0,0 1 0 0 0,0-1 0 0 0,0 1-1 0 0,-1 0 1 0 0,1-1 0 0 0,0 1-1 0 0,0-1 1 0 0,0 1 0 0 0,-1 0-1 0 0,1-1 1 0 0,0 1 0 0 0,-1 0-1 0 0,1-1 1 0 0,0 1 0 0 0,-1 0-1 0 0,1 0 1 0 0,0-1 0 0 0,-1 1-1 0 0,0 0 1 0 0,-1-2-1 0 0,0 1 1 0 0,0-1-1 0 0,0 1 0 0 0,-1 0 0 0 0,1 0 0 0 0,-1 0 0 0 0,1 0 0 0 0,-1 0 0 0 0,1 0 0 0 0,-1 1 0 0 0,1-1 0 0 0,-1 1 1 0 0,0 0-1 0 0,1 0 0 0 0,-1 0 0 0 0,0 0 1 0 0,-4 0-21 0 0,1 1 0 0 0,-1-1-1 0 0,1 1 1 0 0,0 1 0 0 0,-1-1 0 0 0,0 2 21 0 0,3-2-1 0 0,1 1 0 0 0,-1-1 0 0 0,1 1-1 0 0,-1 0 1 0 0,1 1 0 0 0,0-1 0 0 0,0 0 0 0 0,0 1 0 0 0,0 0-1 0 0,-1 1 2 0 0,-23 33 2 0 0,10-12-3 0 0,14-20 13 0 0,0 0 0 0 0,-1 1-1 0 0,2-1 1 0 0,-1 1-1 0 0,1 0 1 0 0,0 0 0 0 0,0 0-1 0 0,-1 4-11 0 0,0 10 33 0 0,0 0 0 0 0,1 2-33 0 0,1-8-7 0 0,1-8 7 0 0,0 1 0 0 0,0-1 0 0 0,1 0 0 0 0,0 0 0 0 0,0 0 0 0 0,0 0 0 0 0,1 0 0 0 0,0 0 0 0 0,0 0 0 0 0,0 0 0 0 0,0-2 0 0 0,0 0 0 0 0,0-1 0 0 0,0 1 0 0 0,0-1 0 0 0,0 1 0 0 0,1-1 0 0 0,-1 0 0 0 0,1 0 0 0 0,0 0 0 0 0,0 0 0 0 0,0-1 0 0 0,0 1 0 0 0,1-1 0 0 0,-1 1 0 0 0,3 0 0 0 0,-1-1 6 0 0,0 0 1 0 0,1 0-1 0 0,-1 0 0 0 0,1-1 0 0 0,-1 1 0 0 0,1-2 1 0 0,-1 1-1 0 0,1 0 0 0 0,0-1 0 0 0,-1 0 0 0 0,1-1 0 0 0,0 1 1 0 0,-1-1-1 0 0,1 0 0 0 0,-1 0 0 0 0,1-1 0 0 0,-1 0 0 0 0,1 0 1 0 0,0 0-7 0 0,14-9-51 0 0,-1 0 1 0 0,0-1 0 0 0,-1-1 0 0 0,0-1 0 0 0,-1-1-1 0 0,14-16 51 0 0,-25 25-40 0 0,-1 1 0 0 0,1-1 0 0 0,0 1 0 0 0,1 0 0 0 0,-1 0 0 0 0,6-2 40 0 0,-9 7-88 0 0,7 0 15 0 0,-9 0 71 0 0,0-1 0 0 0,-1 1 0 0 0,1 0 0 0 0,0 0-1 0 0,-1 0 1 0 0,1 0 0 0 0,0 0 0 0 0,-1 0 0 0 0,1 0 0 0 0,0 0 0 0 0,-1 0 0 0 0,1 1 0 0 0,0-1 0 0 0,-1 0-1 0 0,1 0 1 0 0,0 1 0 0 0,-1-1 0 0 0,1 0 0 0 0,0 1 0 0 0,-1-1 0 0 0,1 0 0 0 0,-1 1 0 0 0,1-1-1 0 0,-1 1 1 0 0,1-1 0 0 0,-1 1 0 0 0,1 0 2 0 0,1 1-11 0 0,4 4 17 0 0,0-1 0 0 0,0 2 0 0 0,0-1 0 0 0,-1 1 0 0 0,0-1 0 0 0,0 2 1 0 0,-1-1-1 0 0,1 0-6 0 0,22 33 68 0 0,-14-21-68 0 0,-6-12 11 0 0,-6-6 42 0 0,-1-1 13 0 0,0 0 8 0 0,0 0 16 0 0,-2-3-74 0 0,1 1 1 0 0,-1-1 0 0 0,1-1-1 0 0,0 1 1 0 0,0 0 0 0 0,0 0 0 0 0,0 0-1 0 0,1 0 1 0 0,0-1 0 0 0,-1 1-1 0 0,1-3-16 0 0,-1-6 27 0 0,0 9-27 0 0,1 0 0 0 0,0 0 0 0 0,1 0 0 0 0,-1 0 0 0 0,0 1 0 0 0,1-1 0 0 0,0 0 0 0 0,-1 0 0 0 0,1 0 0 0 0,0 1 0 0 0,1-1 0 0 0,0-2 0 0 0,0 1 0 0 0,1-1 0 0 0,0 0 0 0 0,0 1 0 0 0,0-1 0 0 0,0 1 0 0 0,1-1 0 0 0,10-10 0 0 0,-10 11 0 0 0,0-1 0 0 0,0 1 0 0 0,0 0 0 0 0,1 0 0 0 0,0 1 0 0 0,1-2 0 0 0,9-4 0 0 0,-6 3 0 0 0,0 0 0 0 0,1 0 0 0 0,0 1 0 0 0,4-1 0 0 0,14-4 0 0 0,1 1 0 0 0,0 1 0 0 0,12-1 0 0 0,16-4 0 0 0,-20 3 0 0 0,43-14 0 0 0,-39 8 0 0 0,-42 16-3 0 0,-7 3-52 0 0,0 0 0 0 0,0 0 0 0 0,-3 3 55 0 0,-9 5-34 0 0,14-8 30 0 0,0 0-1 0 0,1 1 1 0 0,-1 0 0 0 0,1 0 0 0 0,-1 0 0 0 0,1 0-1 0 0,-2 4 5 0 0,-6 5 63 0 0,2 1-1 0 0,-1 1 1 0 0,2 0-1 0 0,0 1 0 0 0,-6 13-62 0 0,9-13 65 0 0,1-4 31 0 0,0 0-1 0 0,-2 11-95 0 0,6-14 39 0 0,-2 3 62 0 0,0 1-1 0 0,0 11-100 0 0,3-21 14 0 0,1 1 0 0 0,-1-1 0 0 0,1 1 0 0 0,1 0 0 0 0,-1-1 0 0 0,0 1 0 0 0,1-1 0 0 0,-1 0 0 0 0,1 1 0 0 0,0-1 0 0 0,0 1 0 0 0,1-1 0 0 0,-1 0-14 0 0,1 1 1 0 0,0 0 1 0 0,1 0-1 0 0,-1-1 1 0 0,1 1-1 0 0,-1-1 1 0 0,1 1-1 0 0,0-1 0 0 0,0 0 1 0 0,4 2-2 0 0,-2-2 0 0 0,-1 0-1 0 0,1-1 1 0 0,0 1 0 0 0,1-1-1 0 0,-1-1 1 0 0,0 1 0 0 0,0-1-1 0 0,2 1 1 0 0,7-1-67 0 0,0 1-1 0 0,0-2 0 0 0,0 0 0 0 0,0-1 1 0 0,6-1 67 0 0,3 1-180 0 0,0-2-1637 0 0,1 0 0 0 0,-1-2 0 0 0,19-6 1817 0 0,-20 5-1862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313 292 2760 0 0,'-21'-9'179'0'0,"18"7"237"0"0,0 0-1 0 0,-1 1 0 0 0,1-1 1 0 0,-1 1-1 0 0,0 0 0 0 0,1 0 0 0 0,-2 0-415 0 0,-39-11 11181 0 0,36 11-10671 0 0,1 0 0 0 0,-1 1-1 0 0,0 0 1 0 0,0 0-1 0 0,0 0 1 0 0,0 1 0 0 0,0 0-1 0 0,1 1 1 0 0,-8 2-510 0 0,9-2 84 0 0,1 0 0 0 0,0 0 0 0 0,0 0 0 0 0,0 1 0 0 0,0-1 0 0 0,0 1 1 0 0,1 0-1 0 0,-1 1 0 0 0,1-1 0 0 0,0 1 0 0 0,0 0 0 0 0,0 0 0 0 0,0 0 0 0 0,-1 4-84 0 0,-8 10 9 0 0,9-12-1 0 0,-1 1 0 0 0,1 0 0 0 0,-1 0 0 0 0,2 1 0 0 0,-1-1-1 0 0,1 1 1 0 0,-1 3-8 0 0,-2 10 0 0 0,3-11 0 0 0,1 0 0 0 0,-1 0 0 0 0,1 0 0 0 0,0 10 0 0 0,2-5-9 0 0,-1-12 3 0 0,1 1 1 0 0,0-1-1 0 0,0 0 1 0 0,1 1-1 0 0,-1-1 1 0 0,1 0 0 0 0,-1 0-1 0 0,1 1 1 0 0,0-1-1 0 0,1 2 6 0 0,-1-3 0 0 0,0 1 0 0 0,0 0 0 0 0,0-1 0 0 0,1 1 0 0 0,-1-1 0 0 0,1 1 0 0 0,-1-1 0 0 0,1 0 0 0 0,0 0 0 0 0,0 0 0 0 0,0 0 0 0 0,2 2 0 0 0,-1-3 0 0 0,-1 0 0 0 0,0 0 0 0 0,0 0 0 0 0,1 0 0 0 0,-1 0 0 0 0,0-1 0 0 0,1 1 0 0 0,-1-1 0 0 0,1 0 0 0 0,-1 0 0 0 0,1 0 0 0 0,-1 0 0 0 0,1 0 0 0 0,-1 0 0 0 0,2-1 0 0 0,3 0-7 0 0,0 0 0 0 0,-1-1 0 0 0,1 0 0 0 0,-1-1 0 0 0,0 1 0 0 0,0-1 0 0 0,1 0 0 0 0,-2-1 0 0 0,1 0 0 0 0,0 1-1 0 0,4-6 8 0 0,9-8-193 0 0,-2 0-1 0 0,11-15 194 0 0,-11 14-187 0 0,-5 3 9 0 0,-1 1 1 0 0,-1-1-1 0 0,-1-1 0 0 0,0 1 0 0 0,2-8 178 0 0,36-87-391 0 0,-45 104 385 0 0,60-167-48 0 0,-61 168 31 0 0,1-1-1 0 0,-1 1 1 0 0,-1-1-1 0 0,1-4 24 0 0,3-17 1061 0 0,-31 133-121 0 0,21-75-875 0 0,1-11 125 0 0,2 1 0 0 0,-1 14-190 0 0,-2 24 346 0 0,2-32 226 0 0,1 24-572 0 0,3-28-7 0 0,1 1 1 0 0,1-1 0 0 0,0 0 0 0 0,2 0-1 0 0,1 0 1 0 0,4 10 6 0 0,-9-32 3 0 0,0-1-1 0 0,1 1 1 0 0,-1 0 0 0 0,0 0-1 0 0,1 0 1 0 0,-1 0-1 0 0,1-1 1 0 0,-1 1 0 0 0,1 0-1 0 0,-1 0 1 0 0,1-1-1 0 0,0 1 1 0 0,-1 0-1 0 0,1-1 1 0 0,0 1 0 0 0,0 0-1 0 0,-1-1 1 0 0,1 1-1 0 0,0-1 1 0 0,0 0-1 0 0,0 1 1 0 0,0-1 0 0 0,0 1-3 0 0,1-1 1 0 0,-1 0-1 0 0,1 0 1 0 0,-1 0 0 0 0,1 0 0 0 0,-1 0 0 0 0,1 0 0 0 0,-1-1 0 0 0,1 1 0 0 0,-1 0-1 0 0,1-1 1 0 0,-1 1 0 0 0,1-1 0 0 0,0 0-1 0 0,2-1-2 0 0,0-1 0 0 0,0 1 0 0 0,0-1 0 0 0,-1 1 0 0 0,1-1 0 0 0,-1 0 0 0 0,0 0 0 0 0,0-1 0 0 0,0 1 0 0 0,0-2 2 0 0,23-31-743 0 0,25-27 743 0 0,1-2-281 0 0,-49 62 264 0 0,-2 1 11 0 0,1 0 0 0 0,-1 0 0 0 0,1 1 0 0 0,0-1 0 0 0,-1 0 0 0 0,1 1 0 0 0,0 0 0 0 0,0-1 0 0 0,0 1 0 0 0,2-1 6 0 0,0 1-43 0 0,-3 0 42 0 0,0 1 0 0 0,0 0 1 0 0,0 0-1 0 0,0-1 0 0 0,0 1 0 0 0,0 0 1 0 0,0 0-1 0 0,0 0 0 0 0,0 0 0 0 0,-1 1 0 0 0,1-1 1 0 0,0 0-1 0 0,0 0 0 0 0,0 0 1 0 0,2 5 7 0 0,-3-4-3 0 0,3 4 14 0 0,0 0 0 0 0,0-1-1 0 0,-1 2 1 0 0,1-1 0 0 0,-1 0 0 0 0,-1 0 0 0 0,1 1 0 0 0,-1-1-1 0 0,1 5-17 0 0,6 20 75 0 0,-7-26-73 0 0,0 0 0 0 0,0 1 0 0 0,0-1 0 0 0,-1 0 1 0 0,0 0-1 0 0,0 3-2 0 0,0-3 0 0 0,0-1-1 0 0,0 0 1 0 0,1 0 0 0 0,-1 1 0 0 0,1-1-1 0 0,-1 0 1 0 0,1 0 0 0 0,0 0 0 0 0,0 0 0 0 0,1 0-1 0 0,0 2 1 0 0,11 31 0 0 0,9 10-1922 0 0,-21-45 783 0 0,-1-1-49 0 0,6 2-661 0 0,-6-2 1756 0 0,1 1-1 0 0,-1-1 0 0 0,0 0 1 0 0,1 0-1 0 0,-1 0 1 0 0,0 0-1 0 0,1 1 1 0 0,-1-1-1 0 0,0 0 1 0 0,1 0-1 0 0,-1 0 0 0 0,0 0 1 0 0,1 0-1 0 0,-1 0 1 0 0,1 0-1 0 0,-1 0 1 0 0,0 0-1 0 0,1 0 0 0 0,-1 0 1 0 0,0 0-1 0 0,1 0 1 0 0,-1-1-1 0 0,1 1 1 0 0,-1 0 93 0 0,8-3-1472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1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4608 0 0,'26'-67'1252'0'0,"-13"41"6372"0"0,-12 25-4876 0 0,-1 1-1205 0 0,0 0-523 0 0,0 0-105 0 0,0 0-92 0 0,0 0-317 0 0,1 1-139 0 0,2 1-287 0 0,-1 0 1 0 0,0 0-1 0 0,0 0 1 0 0,0 0-1 0 0,0 0 1 0 0,0 1-1 0 0,-1-1 1 0 0,1 1-1 0 0,0-1 1 0 0,-1 1-1 0 0,0-1 1 0 0,0 1-1 0 0,0 0 1 0 0,0 0-1 0 0,0 0 1 0 0,0 1-81 0 0,1 9 163 0 0,0 0 1 0 0,-1 0 0 0 0,0 5-164 0 0,1 19 230 0 0,3 19-95 0 0,-5-39-93 0 0,2 1 1 0 0,0-1-1 0 0,1 0 0 0 0,2 8-42 0 0,-4-17 2 0 0,-1-6 4 0 0,0 0 0 0 0,0-1-1 0 0,0 1 1 0 0,0 0 0 0 0,1-1 0 0 0,-1 1 0 0 0,0 0-1 0 0,1-1 1 0 0,-1 1 0 0 0,1 0 0 0 0,0-1-1 0 0,-1 1 1 0 0,1-1 0 0 0,1 2-6 0 0,0 0 43 0 0,-2-3-43 0 0,0 0 0 0 0,0 1 0 0 0,0-1 0 0 0,0 0 1 0 0,0 0-1 0 0,1 1 0 0 0,-1-1 0 0 0,0 0 1 0 0,0 0-1 0 0,0 1 0 0 0,0-1 0 0 0,1 0 0 0 0,-1 0 1 0 0,0 0-1 0 0,0 1 0 0 0,1-1 0 0 0,-1 0 1 0 0,0 0-1 0 0,0 0 0 0 0,1 0 0 0 0,-1 1 0 0 0,0-1 1 0 0,0 0-1 0 0,1 0 0 0 0,-1 0 0 0 0,0 0 1 0 0,1 0-1 0 0,-1 0 0 0 0,0 0 0 0 0,1 0 0 0 0,-1 0 1 0 0,0 0-1 0 0,0 0 0 0 0,1 0 0 0 0,-1 0 0 0 0,0 0 1 0 0,1 0-1 0 0,-1 0 0 0 0,0-1 0 0 0,0 1 1 0 0,1 0-1 0 0,-1 0 0 0 0,0 0 0 0 0,1 0 0 0 0,-1-1 1 0 0,0 1-1 0 0,0 0 0 0 0,0 0 0 0 0,1 0 1 0 0,-1-1-1 0 0,0 1-1 0 0,5-2-35 0 0,-1 0-1 0 0,0-1 1 0 0,0 0 0 0 0,0 1-1 0 0,-1-1 1 0 0,1 0-1 0 0,-1-1 1 0 0,1 1 0 0 0,2-4 36 0 0,2-5-298 0 0,-1 1 0 0 0,5-10 298 0 0,9-14-273 0 0,-1 7-76 0 0,1-4-46 0 0,1 1-1 0 0,13-11 396 0 0,-33 40 0 0 0,0 0 0 0 0,0 0 0 0 0,0 1 0 0 0,0-1 1 0 0,0 1-1 0 0,1 0 0 0 0,0-1 0 0 0,4-1 15 0 0,-6 2 64 0 0,0 1-54 0 0,0 0 1 0 0,0 1-1 0 0,0-1 0 0 0,0 1 1 0 0,0-1-1 0 0,0 1 0 0 0,0-1 1 0 0,0 1-1 0 0,-1 0 0 0 0,1-1 1 0 0,0 1-1 0 0,0 0 0 0 0,-1 0 1 0 0,1-1-26 0 0,5 11 96 0 0,-1-1 1 0 0,0 1 0 0 0,-1 0 0 0 0,0 0 0 0 0,-1 0-1 0 0,1 3-96 0 0,9 29 130 0 0,0 9 30 0 0,14 6-141 0 0,-13-30-22 0 0,-13-26 3 0 0,-1 0 0 0 0,1 1 0 0 0,0-1 0 0 0,-1 0 0 0 0,0 0 0 0 0,1 1 0 0 0,-1-1 0 0 0,0 0 0 0 0,0 1 0 0 0,1 10 0 0 0,4-6 0 0 0,5-2 0 0 0,-9-4-6 0 0,1-1 0 0 0,0 1 1 0 0,0-1-1 0 0,0 1 0 0 0,0-1 0 0 0,0 0 0 0 0,0 0 0 0 0,0 0 0 0 0,0 0 0 0 0,0 0 0 0 0,0-1 0 0 0,0 1 0 0 0,0 0 0 0 0,0-1 1 0 0,0 0-1 0 0,-1 1 0 0 0,1-1 0 0 0,0 0 0 0 0,0 0 0 0 0,0 0 0 0 0,-1 0 0 0 0,1 0 0 0 0,-1 0 0 0 0,1-1 0 0 0,-1 1 0 0 0,2-2 6 0 0,3-4-50 0 0,0 0-1 0 0,-1 0 0 0 0,0-1 0 0 0,0 0 0 0 0,1-3 51 0 0,1-3-48 0 0,5-9-226 0 0,-1 0-1 0 0,-2-1 0 0 0,0 0 1 0 0,-2-1-1 0 0,0 1 0 0 0,2-21 275 0 0,-3 23-195 0 0,-5 17 164 0 0,1 0 0 0 0,-1 1-1 0 0,0-1 1 0 0,-1 0 0 0 0,1 0 0 0 0,-1 0 31 0 0,0 0-24 0 0,1-1-4 0 0,-1-1 1 0 0,-1 1-1 0 0,1 0 1 0 0,-1-1-1 0 0,-2-4 28 0 0,3 10 7 0 0,0 1-1 0 0,0-1 0 0 0,0 1 0 0 0,0-1 0 0 0,0 1 1 0 0,0-1-1 0 0,0 1 0 0 0,0-1 0 0 0,-1 1 1 0 0,1-1-1 0 0,0 1 0 0 0,0-1 0 0 0,0 1 0 0 0,-1 0 1 0 0,1-1-1 0 0,0 1 0 0 0,-1-1 0 0 0,1 1 0 0 0,0 0 1 0 0,-1-1-1 0 0,1 1 0 0 0,-1 0 0 0 0,1-1 0 0 0,0 1 1 0 0,-1 0-1 0 0,1 0 0 0 0,-1-1 0 0 0,1 1 1 0 0,-1 0-1 0 0,1 0 0 0 0,-1 0 0 0 0,1 0 0 0 0,-1 0 1 0 0,1 0-1 0 0,-1-1 0 0 0,1 1 0 0 0,-1 0 0 0 0,1 1 1 0 0,-1-1-1 0 0,1 0 0 0 0,-1 0 0 0 0,1 0 1 0 0,-1 0-1 0 0,1 0 0 0 0,-1 0 0 0 0,0 1-6 0 0,1-1 36 0 0,-2 0 8 0 0,0 1-1 0 0,0-1 1 0 0,0 1 0 0 0,1 0 0 0 0,-1 0 0 0 0,0-1-1 0 0,0 1 1 0 0,1 0 0 0 0,-1 1 0 0 0,1-1 0 0 0,-1 0 0 0 0,1 0-1 0 0,-1 1 1 0 0,1-1 0 0 0,0 0 0 0 0,0 1 0 0 0,-1 0-44 0 0,-2 5 181 0 0,1-1 0 0 0,-1 1 1 0 0,1 0-1 0 0,0 0-181 0 0,-9 19 271 0 0,9-20-224 0 0,0 0 1 0 0,0 0-1 0 0,1-1 1 0 0,-1 2-1 0 0,1-1 0 0 0,0 0 1 0 0,1 0-1 0 0,0 1 1 0 0,0-1-1 0 0,0 0 0 0 0,1 2-47 0 0,-3 20 245 0 0,2-21-150 0 0,0 1 0 0 0,1-1 0 0 0,0 0-1 0 0,1 6-94 0 0,-1-4 50 0 0,2 0 0 0 0,-1 0 0 0 0,1 0 0 0 0,1 0 0 0 0,0 0 0 0 0,0 0 0 0 0,0 0 0 0 0,1-1-1 0 0,1 0 1 0 0,-1 0 0 0 0,2 0 0 0 0,-1 0 0 0 0,1-1 0 0 0,0 1-50 0 0,-4-6 9 0 0,-1 0-1 0 0,1-1 1 0 0,0 1 0 0 0,0 0-1 0 0,0 0 1 0 0,0-1 0 0 0,0 1-1 0 0,1-1 1 0 0,-1 0 0 0 0,0 0 0 0 0,1 0-1 0 0,-1 0 1 0 0,1 0 0 0 0,-1 0-1 0 0,1-1 1 0 0,-1 1 0 0 0,1-1-1 0 0,-1 1 1 0 0,1-1 0 0 0,0 0 0 0 0,-1 0-1 0 0,1 0 1 0 0,1-1-9 0 0,1 0-7 0 0,0 0 1 0 0,0 0-1 0 0,0-1 1 0 0,0 1-1 0 0,0-1 0 0 0,-1 0 1 0 0,1 0-1 0 0,-1-1 1 0 0,1 1-1 0 0,-1-1 1 0 0,0 0-1 0 0,0-1 0 0 0,0 1 1 0 0,1-2 6 0 0,6-8-155 0 0,0 1 0 0 0,-1-2 1 0 0,6-11 154 0 0,5-6-199 0 0,36-63-150 0 0,-42 66 282 0 0,-13 24 67 0 0,-1 0 0 0 0,1 0 0 0 0,0 0 0 0 0,1 0 0 0 0,-1 1 0 0 0,1-1 0 0 0,0 1 0 0 0,0-2 0 0 0,-2 5 16 0 0,-1 0-1 0 0,0-1 1 0 0,1 1-1 0 0,-1-1 0 0 0,0 1 1 0 0,1 0-1 0 0,-1-1 1 0 0,1 1-1 0 0,-1 0 1 0 0,1 0-1 0 0,-1-1 0 0 0,0 1 1 0 0,1 0-1 0 0,-1 0 1 0 0,1 0-1 0 0,-1 0 1 0 0,1 0-1 0 0,-1-1 0 0 0,1 1 1 0 0,-1 0-1 0 0,1 0 1 0 0,-1 0-1 0 0,1 0 1 0 0,-1 1-1 0 0,1-1 0 0 0,0 0-15 0 0,0 0 45 0 0,0 1 1 0 0,-1 0-1 0 0,1 0 0 0 0,0 0 0 0 0,0 0 0 0 0,0 0 0 0 0,-1 0 0 0 0,1 0 0 0 0,0 0 0 0 0,-1 0 0 0 0,1 0 0 0 0,-1 0 0 0 0,0 0 0 0 0,1 0-45 0 0,2 7 31 0 0,-1-1 0 0 0,0 0-1 0 0,0 1 1 0 0,-1-1 0 0 0,0 1-1 0 0,0 0 1 0 0,-1-1 0 0 0,0 6-31 0 0,5 46 149 0 0,-3-48-141 0 0,5 13 57 0 0,-7-23-60 0 0,1 0 0 0 0,-1 0 0 0 0,0 0-1 0 0,1 0 1 0 0,-1 0 0 0 0,1 0 0 0 0,-1 0-1 0 0,1 0 1 0 0,0 0 0 0 0,-1 0 0 0 0,1 0-1 0 0,0 0 1 0 0,0 0 0 0 0,-1-1 0 0 0,1 1-1 0 0,0 0 1 0 0,0 0 0 0 0,0-1 0 0 0,0 1-1 0 0,0-1 1 0 0,0 1 0 0 0,0-1 0 0 0,0 1-1 0 0,0-1 1 0 0,0 0 0 0 0,1 1-5 0 0,7 2 27 0 0,-8-3-25 0 0,-1 0 0 0 0,1 1 1 0 0,-1-1-1 0 0,1 0 0 0 0,-1 0 1 0 0,0-1-1 0 0,1 1 0 0 0,-1 0 1 0 0,1 0-1 0 0,-1 0 0 0 0,1 0 0 0 0,-1 0 1 0 0,0 0-1 0 0,1-1 0 0 0,-1 1 1 0 0,1 0-1 0 0,-1 0 0 0 0,0 0 0 0 0,1-1 1 0 0,-1 1-1 0 0,0 0-2 0 0,2-1 5 0 0,11-6 3 0 0,-1 0 0 0 0,1-1 0 0 0,-1 0 0 0 0,-1-1 0 0 0,0 0 0 0 0,0 0 0 0 0,6-9-8 0 0,10-7 8 0 0,-8 7-10 0 0,-11 10 5 0 0,1 0 1 0 0,-1 0-1 0 0,1 1 1 0 0,0 0-1 0 0,1 1 1 0 0,3-2-4 0 0,-11 7 17 0 0,1 0-1 0 0,-1 1 1 0 0,0-1 0 0 0,0 1 0 0 0,0-1 0 0 0,1 1-1 0 0,-1 0 1 0 0,0 0 0 0 0,0 0 0 0 0,1 0-1 0 0,-1 0 1 0 0,0 0 0 0 0,0 1 0 0 0,0-1-1 0 0,1 1 1 0 0,-1-1 0 0 0,0 1 0 0 0,0 0 0 0 0,0 0-1 0 0,0 0 1 0 0,0 0 0 0 0,0 0 0 0 0,0 1-1 0 0,-1-1 1 0 0,1 0 0 0 0,0 1 0 0 0,-1 0-17 0 0,8 6 158 0 0,-1 0 1 0 0,-1 1 0 0 0,0 1 0 0 0,6 9-159 0 0,1 1 93 0 0,-4-7-403 0 0,0 0-1 0 0,1-1 1 0 0,1-1-1 0 0,-1 0 1 0 0,2 0-1 0 0,0-1 1 0 0,5 3 310 0 0,-5-7-1035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10592 0 0,'15'-14'818'0'0,"-13"11"-616"0"0,-3 3-118 0 0,-5-3 114 0 0,4 3 664 0 0,2 0 283 0 0,0 0 51 0 0,0 0-92 0 0,0 0-430 0 0,0 0-186 0 0,0 0-37 0 0,0 0-7 0 0,11 12 473 0 0,-9-10-850 0 0,0 0-1 0 0,0 0 0 0 0,0 0 1 0 0,-1 0-1 0 0,1 0 0 0 0,-1 0 0 0 0,1 0 1 0 0,-1 0-1 0 0,0 1 0 0 0,0-1 1 0 0,0 0-1 0 0,0 1 0 0 0,0-1 0 0 0,-1 1 1 0 0,1-1-1 0 0,-1 1 0 0 0,1 0 1 0 0,-1-1-1 0 0,0 1 0 0 0,0-1 0 0 0,0 1-66 0 0,0 2 93 0 0,1 0 0 0 0,0 0 1 0 0,0-1-1 0 0,0 1 0 0 0,1 0 0 0 0,-1-1 0 0 0,1 1 0 0 0,0-1 0 0 0,2 3-93 0 0,-1-1 126 0 0,0 1 0 0 0,-1-1 0 0 0,1 1 0 0 0,0 5-126 0 0,5 31 235 0 0,-5-22-158 0 0,1 1-1 0 0,2-1 1 0 0,5 17-77 0 0,-4-19 43 0 0,0 0 1 0 0,-2 1-1 0 0,-1-1 1 0 0,0 1-1 0 0,0 10-43 0 0,6 35 70 0 0,-6-44-46 0 0,0 1 0 0 0,-2-1 0 0 0,0 1 0 0 0,-2 13-24 0 0,-3 2 43 0 0,1-16-35 0 0,1 1 0 0 0,1 0-1 0 0,2 13-7 0 0,2 8 1 0 0,0-2 9 0 0,6 26-10 0 0,-8-59 7 0 0,-1 0 1 0 0,0 0-1 0 0,0 0 1 0 0,-1 0-1 0 0,0 0 0 0 0,0 0 1 0 0,-1 0-1 0 0,0 0 1 0 0,-1 1-8 0 0,2-7 4 0 0,0 0 0 0 0,0 0 0 0 0,0-1 0 0 0,0 1 0 0 0,0 0 0 0 0,0 0 0 0 0,0 0 0 0 0,1-1 0 0 0,-1 1 0 0 0,0 0 0 0 0,1 0 0 0 0,0-1 0 0 0,-1 1 0 0 0,1-1 0 0 0,0 1 0 0 0,0 0 0 0 0,0-1 0 0 0,0 0 0 0 0,0 1 0 0 0,1 0-4 0 0,-1-1 6 0 0,-1 0 1 0 0,1 0 0 0 0,0 0 0 0 0,-1 0 0 0 0,0 0-1 0 0,1 0 1 0 0,-1 0 0 0 0,0 0 0 0 0,1 0 0 0 0,-1 0-1 0 0,0 0 1 0 0,0 1 0 0 0,0-1-7 0 0,2 5 153 0 0,9-8-53 0 0,-9 1-76 0 0,0 0 1 0 0,0-1-1 0 0,-1 1 1 0 0,1 0-1 0 0,-1-1 0 0 0,1 1 1 0 0,-1-1-1 0 0,1 1 1 0 0,-1-1-1 0 0,0 1 1 0 0,0-1-1 0 0,0 0 0 0 0,0 0 1 0 0,0 0-1 0 0,0 0 1 0 0,0 0-1 0 0,-1 0 1 0 0,1 0-1 0 0,-1 0 0 0 0,1 0 1 0 0,-1 0-1 0 0,0 0-24 0 0,8-21 195 0 0,-1 9-142 0 0,-1-1 0 0 0,0 0 0 0 0,-1-1 0 0 0,-1 1 0 0 0,1-8-53 0 0,-1 5 36 0 0,0 1 0 0 0,3-7-36 0 0,-1 7 27 0 0,-1 0 0 0 0,0-9-27 0 0,3-17 74 0 0,11-35-74 0 0,4-14-81 0 0,-11 42-102 0 0,11-28 183 0 0,-12 36-210 0 0,-10 37 123 0 0,0-1 0 0 0,0 1 1 0 0,1-1-1 0 0,-1 1 0 0 0,1 0 0 0 0,0 0 0 0 0,1 0 1 0 0,-1 0-1 0 0,1 0 0 0 0,0 1 0 0 0,0-1 1 0 0,1 1-1 0 0,-1-1 0 0 0,4-2 87 0 0,0 1-195 0 0,-5 5 81 0 0,0-1 0 0 0,0 1 0 0 0,0-1-1 0 0,0 0 1 0 0,0 0 0 0 0,-1 0 0 0 0,1 0 0 0 0,0 0 0 0 0,-1 0 0 0 0,0 0 0 0 0,1 0-1 0 0,-1-1 1 0 0,0-1 114 0 0,4-1-1424 0 0,-4 5-2814 0 0,-1 0-1579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93 8288 0 0,'1'-1'75'0'0,"-1"0"0"0"0,1 0 0 0 0,-1 0 0 0 0,1 0 0 0 0,-1 0 1 0 0,0 0-1 0 0,1 0 0 0 0,-1 0 0 0 0,0 0 0 0 0,0 0 0 0 0,0 0 1 0 0,0 0-1 0 0,0 0 0 0 0,0 0 0 0 0,0 0 0 0 0,0 0 0 0 0,0 0 0 0 0,-1 0 1 0 0,1 0-1 0 0,0 0 0 0 0,-1 0 0 0 0,1 0 0 0 0,0 0 0 0 0,-1 0 0 0 0,1 0 1 0 0,-1 0-1 0 0,0 1 0 0 0,1-1 0 0 0,-1 0 0 0 0,0 0 0 0 0,1 1 0 0 0,-1-1 1 0 0,0 0-1 0 0,0 1 0 0 0,0-1 0 0 0,0 0-75 0 0,-1 0 411 0 0,0-1 0 0 0,0 1 0 0 0,-1-1 0 0 0,1 1-1 0 0,-1 0 1 0 0,1 0 0 0 0,-1 0 0 0 0,1 0 0 0 0,-1 0 0 0 0,0 0 0 0 0,1 1 0 0 0,-4-1-411 0 0,4 2 190 0 0,-1-1 1 0 0,1 1 0 0 0,-1-1 0 0 0,1 1 0 0 0,-1 0 0 0 0,1 0 0 0 0,0 0 0 0 0,-1 0-1 0 0,1 0 1 0 0,0 1 0 0 0,0-1 0 0 0,0 1 0 0 0,0-1 0 0 0,0 1 0 0 0,0 0 0 0 0,0 0-1 0 0,1 0 1 0 0,-1 0 0 0 0,1 0 0 0 0,-1 1-191 0 0,-2 2 111 0 0,1 0 0 0 0,0 0 0 0 0,0 1 1 0 0,1-1-1 0 0,0 1 0 0 0,0-1 0 0 0,0 1 0 0 0,0 2-111 0 0,2-5 39 0 0,0 1-1 0 0,0-1 1 0 0,0 1-1 0 0,0 0 1 0 0,0-1 0 0 0,1 1-1 0 0,0-1 1 0 0,0 2-39 0 0,0-1 37 0 0,0-1 0 0 0,-1 1 1 0 0,1 0-1 0 0,-1 0 0 0 0,0-1 0 0 0,0 1 0 0 0,0 3-37 0 0,-4 12 137 0 0,2-15-101 0 0,1 1 1 0 0,0-1-1 0 0,1 1 1 0 0,-1 0 0 0 0,1-1-1 0 0,0 1 1 0 0,0 0 0 0 0,0-1-1 0 0,1 1 1 0 0,0 0-37 0 0,1 6 105 0 0,-1-1 0 0 0,0 0 0 0 0,-1 6-105 0 0,0-9 38 0 0,1 1-1 0 0,-1-1 0 0 0,1 0 1 0 0,0 1-1 0 0,1-1 1 0 0,0 0-1 0 0,1 2-37 0 0,3 6 59 0 0,-3-7-32 0 0,0 0-1 0 0,0-1 1 0 0,1 1 0 0 0,0-1-1 0 0,1 0 1 0 0,0 0 0 0 0,5 5-27 0 0,-7-7 12 0 0,-1-3-6 0 0,-1-1-1 0 0,0 1 1 0 0,0-1-1 0 0,1 0 1 0 0,-1 1-1 0 0,1-1 1 0 0,-1 0-1 0 0,1 0 1 0 0,0 0-1 0 0,-1 0 0 0 0,1 0 1 0 0,0 0-1 0 0,0-1 1 0 0,0 1-1 0 0,1 0-5 0 0,-2-1 4 0 0,1 0-1 0 0,-1 0 0 0 0,0 0 1 0 0,1 0-1 0 0,-1-1 0 0 0,0 1 1 0 0,1 0-1 0 0,-1-1 0 0 0,0 1 1 0 0,1 0-1 0 0,-1-1 0 0 0,0 0 0 0 0,0 1 1 0 0,0-1-1 0 0,0 0 0 0 0,1 0 1 0 0,-1 0-4 0 0,4-1 3 0 0,-1-2-8 0 0,1 1 0 0 0,0 0 0 0 0,-1-1 0 0 0,0 0 0 0 0,0 0 0 0 0,0-1 0 0 0,0 1 0 0 0,-1-1 0 0 0,1 1 0 0 0,-1-1 0 0 0,0-1 5 0 0,3-3-70 0 0,-4 5 44 0 0,0 1 0 0 0,-1-1 0 0 0,1 0 0 0 0,-1 0 0 0 0,0 0-1 0 0,0 0 1 0 0,-1 0 0 0 0,1 0 0 0 0,-1 0 0 0 0,0 0 0 0 0,0-4 26 0 0,3-20-36 0 0,-2 16 36 0 0,0 0 0 0 0,-1-1 0 0 0,0 1 0 0 0,-1 0 0 0 0,-1 0 0 0 0,0-1 0 0 0,-2-6 0 0 0,2 10 0 0 0,1 5 0 0 0,0 0 0 0 0,0 0 0 0 0,-1 1 0 0 0,1-1 0 0 0,-1 1 0 0 0,0-1 0 0 0,0 1 0 0 0,0-1 0 0 0,-2 0 0 0 0,2 2 0 0 0,0-1 0 0 0,1 1 0 0 0,-1-1 0 0 0,0 0 0 0 0,1 0 0 0 0,0 1 0 0 0,-1-1 0 0 0,1 0 0 0 0,0 0 0 0 0,1 0 0 0 0,-1 0 0 0 0,0 0 0 0 0,1 0 0 0 0,0-1 0 0 0,0 2 0 0 0,-1 1 0 0 0,1-1 1 0 0,0 1-1 0 0,0-1 0 0 0,-1 1 0 0 0,1 0 0 0 0,0-1 0 0 0,-1 1 0 0 0,0-1 0 0 0,1 1 0 0 0,-1 0 0 0 0,0-1 0 0 0,0 1 0 0 0,1 0 0 0 0,-1 0 0 0 0,0 0 0 0 0,0 0 1 0 0,-1-1-1 0 0,-4-5 12 0 0,6 6 52 0 0,0 0-8 0 0,1 0-56 0 0,1 0 0 0 0,-1 0 0 0 0,0 1 0 0 0,0-1 0 0 0,1 0 0 0 0,-1 0 0 0 0,0 1 0 0 0,1-1 0 0 0,-1 1 1 0 0,0 0-1 0 0,1-1 0 0 0,-1 1 0 0 0,1 0 0 0 0,-1 0 0 0 0,0-1 0 0 0,1 1 0 0 0,-1 0 0 0 0,1 1 0 0 0,-1-1 0 0 0,1 0 0 0 0,-1 0 1 0 0,1 1-1 0 0,2-1-10 0 0,15 3-110 0 0,1 0 0 0 0,6 3 120 0 0,28 5-62 0 0,2-3 238 0 0,-48-8-156 0 0,0 0-1 0 0,0 0 0 0 0,0 1 1 0 0,2 0-20 0 0,1 1 2 0 0,7 3-16 0 0,44 25-188 0 0,-51-21 202 0 0,-5-3 1 0 0,-4-5 0 0 0,-1 0 0 0 0,1 1-1 0 0,-1-1 1 0 0,0 0 0 0 0,0 1-1 0 0,1-1 1 0 0,-1 1 0 0 0,0-1-1 0 0,0 1 1 0 0,0 0-1 0 0,0 0 1 0 0,-1-1 0 0 0,1 1-1 0 0,0 0 1 0 0,-1 0 0 0 0,1 0-1 0 0,-1 0 1 0 0,0-1 0 0 0,0 2-1 0 0,-3 10 35 0 0,2-12-30 0 0,0 1-1 0 0,0 0 0 0 0,1 0 0 0 0,-1 0 1 0 0,1 0-1 0 0,-1 0 0 0 0,1 0 0 0 0,0 0 1 0 0,0 0-1 0 0,0 0 0 0 0,0 0-4 0 0,1 7 31 0 0,0-4-13 0 0,0 1 1 0 0,-1 0-1 0 0,1-1 1 0 0,-1 1-1 0 0,-1 0 1 0 0,1-1-1 0 0,-2 6-18 0 0,-12 67 134 0 0,4-57-123 0 0,8-19-11 0 0,1 0 0 0 0,0 0 0 0 0,0 1 0 0 0,-1-1 0 0 0,2 0 0 0 0,-1 1-1 0 0,0-1 1 0 0,0 1 0 0 0,-1 7 12 0 0,-5-1 47 0 0,6-7 10 0 0,1-2 11 0 0,0 0-6 0 0,0 0 14 0 0,5-24 138 0 0,3 4-119 0 0,-7 17-88 0 0,0 0 1 0 0,1 0 0 0 0,-1-1-1 0 0,0 1 1 0 0,0 0 0 0 0,-1 0 0 0 0,1-1-1 0 0,-1 0-19 0 0,0-14 83 0 0,-1 11-47 0 0,1 0 1 0 0,0-1-1 0 0,0 1 0 0 0,1 0 0 0 0,1-2-36 0 0,2-32 145 0 0,-4 34-130 0 0,0 1 1 0 0,1-1 0 0 0,0 1-1 0 0,0-1 1 0 0,0 1-1 0 0,1-1 1 0 0,0 1 0 0 0,0 0-16 0 0,4-7 10 0 0,0 1 1 0 0,1 0 0 0 0,0 0-1 0 0,1 0 1 0 0,0 1 0 0 0,1 0-1 0 0,5-4-10 0 0,10-10-13 0 0,-19 19 5 0 0,0 1-1 0 0,1-1 1 0 0,0 1-1 0 0,0 0 0 0 0,0 0 1 0 0,0 1-1 0 0,3-2 9 0 0,6-1-305 0 0,-1 1-1 0 0,1 0 1 0 0,7-2 305 0 0,-10 5-2481 0 0,-1 1 0 0 0,0 0-1 0 0,4 0 2482 0 0,15 1-6702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88 1376 0 0,'0'0'65'0'0,"1"-1"-6"0"0,7-10 1490 0 0,-8 11-1338 0 0,0-1 1 0 0,0 1 0 0 0,0-1 0 0 0,0 0 0 0 0,0 1 0 0 0,0-1 0 0 0,0 1 0 0 0,0-1 0 0 0,0 1 0 0 0,-1-1-1 0 0,1 1 1 0 0,0-1 0 0 0,0 1 0 0 0,-1-1 0 0 0,1 1 0 0 0,0-1 0 0 0,-1 1 0 0 0,1-1 0 0 0,-1 1 0 0 0,1 0-1 0 0,-1-1-211 0 0,-3-10 2508 0 0,4 10-2413 0 0,0 1 0 0 0,0-1 0 0 0,0 0 0 0 0,0 0-1 0 0,-1 1 1 0 0,1-1 0 0 0,0 0 0 0 0,0 1 0 0 0,-1-1 0 0 0,1 0 0 0 0,-1 1 0 0 0,1-1 0 0 0,0 0 0 0 0,-1 1-1 0 0,1-1 1 0 0,-1 1 0 0 0,1-1 0 0 0,-1 1 0 0 0,0-1-95 0 0,-43-20 3308 0 0,35 18-2879 0 0,0 0 1 0 0,0 0-1 0 0,-1 1 0 0 0,1 0 1 0 0,-1 1-1 0 0,0 0-429 0 0,-12-2 1018 0 0,13 2-675 0 0,-1 1 1 0 0,0 0-1 0 0,1 0 0 0 0,-1 1 0 0 0,1 1 0 0 0,-1-1 0 0 0,1 1 0 0 0,-1 1 0 0 0,1 0 0 0 0,-1 1-343 0 0,-6-1 240 0 0,15-2-210 0 0,0 0 1 0 0,0 0-1 0 0,0 0 0 0 0,0-1 1 0 0,0 1-1 0 0,0 0 1 0 0,0 0-1 0 0,0 0 0 0 0,0 1 1 0 0,1-1-1 0 0,-1 0 0 0 0,0 0 1 0 0,1 0-1 0 0,-1 1 0 0 0,0-1 1 0 0,1 1-31 0 0,-1 0 39 0 0,-1 1-26 0 0,-8 18 73 0 0,10-20-83 0 0,0 0 1 0 0,0 0 0 0 0,0 0 0 0 0,0 1 0 0 0,0-1 0 0 0,0 0 0 0 0,1 0 0 0 0,-1 0-1 0 0,0 0 1 0 0,1 0 0 0 0,-1 1 0 0 0,0-1 0 0 0,1 0 0 0 0,-1 0 0 0 0,1 0-1 0 0,0 0 1 0 0,0 1-4 0 0,0 0-2 0 0,0 0 1 0 0,0 0-1 0 0,0 1 0 0 0,0-1 0 0 0,-1 0 0 0 0,1 1 0 0 0,-1-1 1 0 0,1 2 1 0 0,4 15-52 0 0,20 26-22 0 0,-20-35 71 0 0,1 1-1 0 0,0-1 0 0 0,0-1 0 0 0,4 4 4 0 0,-3-3 1 0 0,0 0 0 0 0,0 1 0 0 0,2 7-1 0 0,-7-15 1 0 0,1 1 0 0 0,-1-1 0 0 0,0 1-1 0 0,1-1 1 0 0,2 2-1 0 0,-3-3-2 0 0,0 0 1 0 0,0 0-1 0 0,-1 0 1 0 0,1 0-1 0 0,-1 0 1 0 0,1 1-1 0 0,-1-1 1 0 0,0 0-1 0 0,1 1 1 0 0,-1-1-1 0 0,-1 1 1 0 0,1-1-1 0 0,0 2 2 0 0,-1 9-51 0 0,0-11 47 0 0,0-1 0 0 0,0 1 1 0 0,0 0-1 0 0,0-1 0 0 0,0 1 1 0 0,1 0-1 0 0,-1-1 0 0 0,0 1 0 0 0,1 0 1 0 0,-1-1-1 0 0,1 1 0 0 0,0-1 4 0 0,7 15-47 0 0,-4-10-16 0 0,-1 1 1 0 0,0-1-1 0 0,0 1 1 0 0,-1 0-1 0 0,0-1 1 0 0,2 7 62 0 0,-4-9-58 0 0,8 27-384 0 0,-10-28 236 0 0,2-3 206 0 0,-1 2-49 0 0,-1-1 0 0 0,0 1 0 0 0,1-1 0 0 0,-1 1 0 0 0,1 0 0 0 0,0 0 0 0 0,0 0 0 0 0,-1 1 49 0 0,-2-1-88 0 0,-2 1 82 0 0,1-1 0 0 0,-1 0-1 0 0,0-1 1 0 0,0 0-1 0 0,0 0 1 0 0,-1 0-1 0 0,1 0 1 0 0,0-1 0 0 0,0 0-1 0 0,0-1 1 0 0,-3 0 6 0 0,-12-2 0 0 0,0-1 1 0 0,-14-5-1 0 0,-9-3 19 0 0,36 10 44 0 0,0-1 0 0 0,-1 0 1 0 0,1-1-1 0 0,0 0 0 0 0,-3-2-63 0 0,-12-6 144 0 0,19 10-98 0 0,1 0 0 0 0,-1 0 0 0 0,1 0 0 0 0,0 0 0 0 0,0 0 0 0 0,-3-3-46 0 0,-30-21 133 0 0,34 25-252 0 0,2 1-73 0 0,0 0-28 0 0,3 0-222 0 0,11 0-918 0 0,0 0-390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333 396 12264 0 0,'-6'-4'1112'0'0,"-14"-12"-887"0"0,17 13-41 0 0,0 1 0 0 0,-1-1 0 0 0,1 0 0 0 0,-1 1 0 0 0,1-1 0 0 0,-1 1 0 0 0,0 0 0 0 0,0 1 0 0 0,0-1-184 0 0,-1 0 287 0 0,0 1 1 0 0,0-1-1 0 0,0 1 0 0 0,0 0 1 0 0,0 1-1 0 0,0-1 0 0 0,0 1 1 0 0,0 0-1 0 0,0 0 1 0 0,0 0-1 0 0,0 1 0 0 0,-1 0 1 0 0,2 0-1 0 0,-1 0 0 0 0,0 1 1 0 0,0 0-1 0 0,-4 1-287 0 0,-14 11 836 0 0,15-10-749 0 0,1 0 1 0 0,0 0-1 0 0,0 1 1 0 0,0 0-1 0 0,1 1 1 0 0,-1-1 0 0 0,1 1-1 0 0,0 1-87 0 0,-15 15 157 0 0,17-19-130 0 0,0 1 0 0 0,1-1 0 0 0,0 1 0 0 0,-1 0-1 0 0,1 0 1 0 0,1 0 0 0 0,-1 0 0 0 0,1 1 0 0 0,-1-1-1 0 0,1 2-26 0 0,0-1 26 0 0,-1 0 0 0 0,1-1 0 0 0,-1 0 0 0 0,0 0 0 0 0,0 1 0 0 0,0-1-26 0 0,0-1 16 0 0,1 0 1 0 0,-1 1-1 0 0,1-1 0 0 0,0 1 1 0 0,0-1-1 0 0,0 1 0 0 0,0 0-16 0 0,2-2 7 0 0,0 0 0 0 0,-1 0-1 0 0,1 0 1 0 0,0 0-1 0 0,0-1 1 0 0,0 1-1 0 0,0 0 1 0 0,0 0-1 0 0,0 0 1 0 0,1 0-1 0 0,-1-1 1 0 0,1 1 0 0 0,-1 0-1 0 0,1 0 1 0 0,0-1-1 0 0,0 1 1 0 0,-1 0-1 0 0,2 1-6 0 0,8 16 10 0 0,-9-16-9 0 0,1 1-1 0 0,0-1 0 0 0,0 1 1 0 0,0-1-1 0 0,0 0 0 0 0,0 0 0 0 0,0 0 1 0 0,3 2-1 0 0,-1-2 0 0 0,-1-1 0 0 0,1 1 0 0 0,0-1 0 0 0,-1 0 0 0 0,1-1 0 0 0,0 1-1 0 0,0-1 1 0 0,0 1 0 0 0,0-1 0 0 0,1-1 0 0 0,3 2 0 0 0,1-1-90 0 0,0-1-1 0 0,0 1 1 0 0,0-2-1 0 0,0 1 1 0 0,0-1-1 0 0,0 0 0 0 0,0-1 1 0 0,-1 0-1 0 0,1-1 1 0 0,0 1-1 0 0,-1-2 1 0 0,0 1-1 0 0,0-1 1 0 0,0 0-1 0 0,0-1 0 0 0,-1 0 1 0 0,8-6 90 0 0,2-3-590 0 0,-1-1 0 0 0,0 0 0 0 0,-1-1 0 0 0,-1-1 0 0 0,-1-1-1 0 0,11-16 591 0 0,-10 10-491 0 0,-2-1-1 0 0,5-10 492 0 0,6-15-303 0 0,33-66-280 0 0,3-23 583 0 0,-55 130 286 0 0,-1 0-1 0 0,0-1 0 0 0,-1 1 0 0 0,0-1 1 0 0,0 0-1 0 0,-1 0 0 0 0,0-5-285 0 0,-1 12 578 0 0,0 3 6 0 0,-9 9 598 0 0,3-3-977 0 0,1 1-1 0 0,-1 0 0 0 0,1 0 1 0 0,1 1-1 0 0,-1-1 0 0 0,-1 5-204 0 0,-19 49 319 0 0,17-41-128 0 0,0 5-10 0 0,1 1 0 0 0,2 0-1 0 0,-2 11-180 0 0,-1 10 130 0 0,0-6 83 0 0,1-1 0 0 0,3 1 0 0 0,0 34-213 0 0,4-54 63 0 0,0-6-20 0 0,0 0 0 0 0,1 0-1 0 0,0 0 1 0 0,1 0 0 0 0,3 8-43 0 0,-3-9 37 0 0,-2-11-40 0 0,0-1 1 0 0,0 0-1 0 0,0 1 0 0 0,0-1 0 0 0,1 1 0 0 0,0-1 0 0 0,-1 0 0 0 0,1 1 0 0 0,0-1 0 0 0,0 0 0 0 0,0 0 0 0 0,0 0 0 0 0,0 0 1 0 0,1 0-1 0 0,0 2 3 0 0,-1-3 2 0 0,0-1 0 0 0,0 1 0 0 0,-1 0 0 0 0,1 0 0 0 0,0-1 0 0 0,0 1 0 0 0,0-1 1 0 0,0 1-1 0 0,0-1 0 0 0,0 1 0 0 0,0-1 0 0 0,0 0 0 0 0,0 1 0 0 0,0-1 0 0 0,0 0 1 0 0,0 0-1 0 0,0 0 0 0 0,0 0 0 0 0,0 1 0 0 0,0-2 0 0 0,0 1 0 0 0,0 0 0 0 0,0 0 1 0 0,0 0-1 0 0,0 0 0 0 0,0-1 0 0 0,0 1-2 0 0,2-1-20 0 0,2 0-30 0 0,1-1 0 0 0,-1-1 0 0 0,0 1 0 0 0,0-1 0 0 0,0 1 0 0 0,-1-1 0 0 0,1-1 0 0 0,-1 1 0 0 0,0-1 0 0 0,1 1 0 0 0,0-3 50 0 0,7-5-77 0 0,-4 4-1 0 0,1-1-1 0 0,-2-1 1 0 0,1 0 78 0 0,-1 1-92 0 0,0 0-1 0 0,0 0 1 0 0,9-5 92 0 0,9-8-80 0 0,-15 15 80 0 0,2 4 0 0 0,-11 2 7 0 0,0 0 0 0 0,0 0-1 0 0,0-1 1 0 0,0 1 0 0 0,0 0-1 0 0,0 0 1 0 0,0 0 0 0 0,-1 0-1 0 0,1 1 1 0 0,0-1 0 0 0,0 0-1 0 0,0 0 1 0 0,0 0 0 0 0,0 1-1 0 0,0-1 1 0 0,0 0 0 0 0,-1 1-1 0 0,1-1 1 0 0,0 1 0 0 0,0-1-1 0 0,0 1 1 0 0,-1-1 0 0 0,1 1-1 0 0,0 0 1 0 0,-1-1 0 0 0,1 1-1 0 0,-1 0 1 0 0,1 0-7 0 0,1 1 72 0 0,-1-1-43 0 0,0 1 0 0 0,0-1 0 0 0,0 0 0 0 0,-1 1 0 0 0,1-1 0 0 0,0 1 0 0 0,-1-1 0 0 0,1 1-1 0 0,-1-1 1 0 0,1 1 0 0 0,-1-1 0 0 0,0 1 0 0 0,0-1 0 0 0,1 2-29 0 0,0 3 70 0 0,2 11 31 0 0,-1 0 0 0 0,-1 0 1 0 0,0 0-1 0 0,-1 0 0 0 0,-1 10-101 0 0,-1 16 48 0 0,3-33-48 0 0,3-2-16 0 0,-4-7-64 0 0,0-1-16 0 0,0 0-26 0 0,0 0-113 0 0,0 0-49 0 0,0 0-11 0 0,0 0-37 0 0,1 0 245 0 0,0 0 0 0 0,0-1 0 0 0,1 1-1 0 0,-1 0 1 0 0,0 0 0 0 0,-1-1 0 0 0,1 1-1 0 0,0-1 1 0 0,0 1 0 0 0,0-1 0 0 0,0 0 0 0 0,0 1-1 0 0,0-1 1 0 0,0 0 0 0 0,-1 1 0 0 0,1-1-1 0 0,0 0 1 0 0,-1 0 0 0 0,1 0 87 0 0,12-19-788 0 0,-9 12 311 0 0,9-13-1185 0 0,-2-2 0 0 0,0 0-1 0 0,3-12 1663 0 0,-4 8-1618 0 0,2 0-1 0 0,8-11 1619 0 0,22-49 2583 0 0,-28 57 537 0 0,-14 29-2079 0 0,0 1-129 0 0,0 0-59 0 0,0 0-12 0 0,0 0-50 0 0,0 0-207 0 0,0 0-88 0 0,0 3-16 0 0,1 35 415 0 0,-1 39-79 0 0,-1-56-664 0 0,1-11-29 0 0,-1 0 0 0 0,0-1 0 0 0,-1 9-123 0 0,-2 3 181 0 0,1 0 0 0 0,0 11-181 0 0,2-14 68 0 0,0 0 0 0 0,-2 0 1 0 0,-4 15-69 0 0,4-23 13 0 0,1-7-6 0 0,1 0 0 0 0,0 0 0 0 0,0 0 0 0 0,1 0 0 0 0,-1 1 0 0 0,1-1 0 0 0,-1 0 0 0 0,1 0 0 0 0,0 1-7 0 0,0-3 42 0 0,10-9-191 0 0,2-4-83 0 0,-1 0 0 0 0,-1 0-1 0 0,0-2 1 0 0,0 1 0 0 0,-1-1 0 0 0,-1-1 0 0 0,1-3 232 0 0,-1 4-164 0 0,1 1 1 0 0,0 0 0 0 0,5-5 163 0 0,17-26-54 0 0,-30 43 147 0 0,1 0-17 0 0,-1 1-1 0 0,1 0 1 0 0,-1-1 0 0 0,1 1 0 0 0,-1 0-1 0 0,1 0 1 0 0,-1 0 0 0 0,1 0 0 0 0,-1 0-1 0 0,1 0-75 0 0,12 19 388 0 0,-10-13-306 0 0,0-1 0 0 0,0 1 0 0 0,-1 0 0 0 0,1 1 0 0 0,-1-1 0 0 0,1 6-82 0 0,14 45 172 0 0,-16-46-149 0 0,1 0 0 0 0,0 0-1 0 0,0-1 1 0 0,1 1 0 0 0,3 4-23 0 0,-1 3-49 0 0,-6-16 30 0 0,0-1 0 0 0,1 1 1 0 0,-1 0-1 0 0,1 0 0 0 0,0 0 1 0 0,-1 0-1 0 0,1-1 0 0 0,0 1 0 0 0,0 0 1 0 0,0-1-1 0 0,0 1 0 0 0,1-1 1 0 0,-1 1 18 0 0,3 2-317 0 0,-3-3 74 0 0,-1 0 0 0 0,0-1 0 0 0,1 1 0 0 0,-1-1 0 0 0,0 1 0 0 0,1-1 0 0 0,-1 0 0 0 0,1 1 0 0 0,-1-1 0 0 0,0 1 0 0 0,1-1 0 0 0,-1 0 0 0 0,1 1 0 0 0,0-1-1 0 0,-1 0 1 0 0,1 0 0 0 0,-1 1 0 0 0,1-1 0 0 0,-1 0 0 0 0,1 0 0 0 0,0 0 0 0 0,-1 0 0 0 0,1 0 0 0 0,-1 0 0 0 0,1 0 0 0 0,0 0 0 0 0,-1 0 0 0 0,1 0 0 0 0,-1 0 0 0 0,1 0 0 0 0,0 0 0 0 0,-1 0 0 0 0,1 0 0 0 0,-1-1 0 0 0,1 1 0 0 0,0 0 0 0 0,-1 0-1 0 0,1-1 1 0 0,-1 1 0 0 0,1 0 0 0 0,-1-1 0 0 0,0 1 0 0 0,1-1 0 0 0,0 1 243 0 0,8-8-5950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 0 0,'80'58'629'0'0,"112"81"835"0"0,-88-64 1603 0 0,37 39-3067 0 0,-112-90 257 0 0,142 130 678 0 0,20 50-368 0 0,-144-148-454 0 0,-3 2 1 0 0,32 55-114 0 0,-51-66 114 0 0,10 27-114 0 0,-6-11 76 0 0,86 192-156 0 0,-92-186 80 0 0,-5-18 0 0 0,-3-4 0 0 0,-9-26 0 0 0,1-1 0 0 0,8 18 0 0 0,-11-33 27 0 0,-2 1 0 0 0,1 0 1 0 0,0 0-1 0 0,-1 1 1 0 0,0-1-1 0 0,-1 0 1 0 0,1 4-28 0 0,-2-9 64 0 0,0-1-127 0 0,0 0-25 0 0,0 0-577 0 0,0 0-2453 0 0,0 0-1052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 11976 0 0,'0'0'922'0'0,"0"-1"-600"0"0,0-5 14 0 0,0 5 1217 0 0,0 1 524 0 0,0 0 99 0 0,0 0-239 0 0,0 0-1090 0 0,-2 2-483 0 0,-7 15 71 0 0,-1 1-1 0 0,2 0 1 0 0,0 0 0 0 0,-4 19-435 0 0,-17 80 979 0 0,17-67-640 0 0,-11 31 147 0 0,12-45-337 0 0,1 0 0 0 0,1 4-149 0 0,0 23 171 0 0,9-62-167 0 0,0-1 0 0 0,-1 1 0 0 0,1-1 0 0 0,0 1 0 0 0,0 0 0 0 0,0-1 0 0 0,-1 1 0 0 0,1 0-1 0 0,0-1 1 0 0,0 1 0 0 0,0-1 0 0 0,0 1 0 0 0,0 0 0 0 0,1-1 0 0 0,-1 1 0 0 0,0 0 0 0 0,0-1 0 0 0,0 1 0 0 0,0-1 0 0 0,1 1 0 0 0,-1 0 0 0 0,0-1 0 0 0,1 1 0 0 0,-1-1 0 0 0,0 1 0 0 0,1-1 0 0 0,-1 1 0 0 0,1 0-4 0 0,1 1-4 0 0,-2-2 7 0 0,0 1 1 0 0,1 0 0 0 0,-1-1 0 0 0,1 1 0 0 0,-1-1 0 0 0,1 1 0 0 0,-1-1 0 0 0,1 1 0 0 0,-1-1 0 0 0,1 1 0 0 0,0-1 0 0 0,-1 0 0 0 0,1 1 0 0 0,0-1 0 0 0,-1 0 0 0 0,1 1 0 0 0,0-1 0 0 0,-1 0 0 0 0,1 0 0 0 0,0 0 0 0 0,0 1 0 0 0,-1-1 0 0 0,1 0 0 0 0,0 0-1 0 0,0 0 1 0 0,-1 0 0 0 0,1-1 0 0 0,0 1 0 0 0,-1 0 0 0 0,1 0 0 0 0,0 0 0 0 0,0 0 0 0 0,-1-1 0 0 0,1 1 0 0 0,0 0 0 0 0,-1-1 0 0 0,1 1-4 0 0,2-2 14 0 0,13-4-2 0 0,0-1 0 0 0,0 0 0 0 0,-1-2 0 0 0,2-1-12 0 0,-5 3-47 0 0,1-1 0 0 0,0 1-1 0 0,1 1 1 0 0,-1 1 0 0 0,1 0 0 0 0,5-1 47 0 0,-3 2-33 0 0,-8 2-11 0 0,1 0 1 0 0,0 1 0 0 0,0 0 0 0 0,7 0 43 0 0,-13 1-20 0 0,0 0 0 0 0,0 1 1 0 0,0-1-1 0 0,0 1 0 0 0,0 0 0 0 0,0-1 0 0 0,0 1 1 0 0,0 1-1 0 0,0-1 0 0 0,-1 0 0 0 0,1 1 0 0 0,0-1 1 0 0,-1 1-1 0 0,1 0 0 0 0,-1 0 0 0 0,0 0 20 0 0,6 6-36 0 0,0-1 0 0 0,-1 1-1 0 0,0 0 1 0 0,0 1 0 0 0,-1 0-1 0 0,-1 0 1 0 0,3 5 36 0 0,-6-10 0 0 0,0 0 0 0 0,0 0 0 0 0,-1 0-1 0 0,1 0 1 0 0,-1 1 0 0 0,0-1 0 0 0,0 0 0 0 0,-1 1 0 0 0,1-1 0 0 0,-1 1 0 0 0,0-1 0 0 0,0 1 0 0 0,0-1 0 0 0,-1 1-1 0 0,0-1 1 0 0,0 0 0 0 0,0 1 0 0 0,-1 2 0 0 0,0-3 5 0 0,0 0 0 0 0,0-1 0 0 0,0 1 0 0 0,0 0 0 0 0,-1-1 0 0 0,1 0 0 0 0,-1 0-1 0 0,0 0 1 0 0,0 0 0 0 0,0 0 0 0 0,0 0 0 0 0,-1-1 0 0 0,1 0 0 0 0,-1 1 0 0 0,-2 0-5 0 0,-6 2 42 0 0,0 0 0 0 0,0-1 0 0 0,-1 0 1 0 0,-4 0-43 0 0,1 0 93 0 0,9-2-81 0 0,-1-1 0 0 0,1 0-1 0 0,0-1 1 0 0,-1 1 0 0 0,1-1-1 0 0,0-1 1 0 0,-1 1 0 0 0,-4-2-12 0 0,-10-3-41 0 0,0 0 0 0 0,-3-3 41 0 0,-17-4-548 0 0,26 3-1506 0 0,6 3-2096 0 0,0 5-3077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9 457 15144 0 0,'-9'4'1195'0'0,"16"-2"-329"0"0,-4-1-1013 0 0,-1 0 434 0 0,20-8 443 0 0,-16 5-616 0 0,-3 0-30 0 0,0 0 0 0 0,1 0 0 0 0,-1 0 0 0 0,0 0 0 0 0,0 0 0 0 0,0-1 0 0 0,0 1 0 0 0,-1-1 0 0 0,1 0 0 0 0,1-1-84 0 0,16-16 618 0 0,-17 17-544 0 0,1 1-1 0 0,-1-1 0 0 0,0 0 0 0 0,0 0 1 0 0,0-1-1 0 0,0 1 0 0 0,0-1 0 0 0,-1 0 0 0 0,0 1 1 0 0,0-1-1 0 0,0 0 0 0 0,1-3-73 0 0,0 1 21 0 0,0 1 0 0 0,0 0 1 0 0,1 1-1 0 0,0-1 0 0 0,0-1-21 0 0,1 1 8 0 0,-1 0 0 0 0,0 0 0 0 0,-1-1-1 0 0,2-2-7 0 0,18-40 0 0 0,4-17 0 0 0,-24 56 0 0 0,-1 0 0 0 0,0-1 0 0 0,0 1 0 0 0,0-10 0 0 0,3-17 0 0 0,-5 30 0 0 0,1 0 0 0 0,-1 0 0 0 0,0-1 0 0 0,-1 1 0 0 0,0 0 0 0 0,1 0 0 0 0,-2 0 0 0 0,1 0 0 0 0,-1 0 0 0 0,0 0 0 0 0,-3-5 0 0 0,5 9 7 0 0,-1 1 0 0 0,1 0 0 0 0,-1 0 0 0 0,0 0 0 0 0,1 0-1 0 0,-1 0 1 0 0,0 0 0 0 0,0 0 0 0 0,0 0 0 0 0,0 1 0 0 0,0-1-1 0 0,0 0 1 0 0,0 0 0 0 0,0 1 0 0 0,0-1 0 0 0,0 0 0 0 0,0 1 0 0 0,0 0-1 0 0,0-1 1 0 0,-1 1 0 0 0,1-1 0 0 0,0 1 0 0 0,0 0 0 0 0,-1 0-1 0 0,1 0-6 0 0,-2 0 68 0 0,-1 1 0 0 0,1 0-1 0 0,-1-1 1 0 0,1 1 0 0 0,-1 1-1 0 0,1-1 1 0 0,0 0 0 0 0,0 1-68 0 0,-8 3 127 0 0,0 0-24 0 0,1 0-1 0 0,0 0 0 0 0,1 1 0 0 0,-1 0 1 0 0,0 2-103 0 0,5-5 53 0 0,1 1 1 0 0,-1 0 0 0 0,1 1-1 0 0,-1-1 1 0 0,1 1 0 0 0,1 0-1 0 0,-1 0 1 0 0,1 0 0 0 0,-1 1-1 0 0,1 1-53 0 0,-9 20 252 0 0,5-13-91 0 0,1 1-1 0 0,0 0 0 0 0,1 3-160 0 0,3-12 44 0 0,1 0 0 0 0,0 0 1 0 0,0 0-1 0 0,1 0 0 0 0,0 0 0 0 0,0 0 0 0 0,0 1 0 0 0,1-1 0 0 0,0 0 0 0 0,0 1-44 0 0,3 25 157 0 0,-4-28-141 0 0,0 0 1 0 0,0-1 0 0 0,0 1 0 0 0,0 0 0 0 0,1-1-1 0 0,0 1 1 0 0,0-1 0 0 0,0 1 0 0 0,0-1-1 0 0,1 1 1 0 0,-1-1 0 0 0,1 0 0 0 0,0 1 0 0 0,0 0-17 0 0,14 18 49 0 0,-12-15-18 0 0,0-1 0 0 0,0 0 0 0 0,1 0 1 0 0,0 0-1 0 0,1 0-31 0 0,-1-1 24 0 0,1 0 0 0 0,0 0-1 0 0,0 0 1 0 0,1-1 0 0 0,-1 0 0 0 0,1 0 0 0 0,0-1 0 0 0,0 0 0 0 0,0 0-1 0 0,0-1 1 0 0,1 1 0 0 0,-1-2 0 0 0,0 1 0 0 0,1-1 0 0 0,0 0-1 0 0,-1 0 1 0 0,6-1-24 0 0,8-2 41 0 0,0 0-1 0 0,1-1 1 0 0,-2-1-1 0 0,20-7-40 0 0,-20 6-70 0 0,1 0 0 0 0,0 1 1 0 0,1 0-1 0 0,19 1 70 0 0,-30 3-32 0 0,-2-1 11 0 0,-1 1 0 0 0,0 0 0 0 0,0 1 0 0 0,0 0 0 0 0,0 0 0 0 0,-1 0 0 0 0,1 1 0 0 0,0 1 0 0 0,1 0 21 0 0,-4 1-54 0 0,-4-3 51 0 0,-1-1-1 0 0,0 1 1 0 0,1-1-1 0 0,-1 1 1 0 0,1-1 0 0 0,-1 1-1 0 0,1-1 1 0 0,-1 1-1 0 0,1-1 1 0 0,-1 0-1 0 0,1 1 1 0 0,-1-1-1 0 0,1 0 1 0 0,-1 0-1 0 0,1 1 1 0 0,0-1-1 0 0,-1 0 1 0 0,1 0-1 0 0,-1 0 1 0 0,1 0-1 0 0,0 0 1 0 0,-1 0-1 0 0,1 0 4 0 0,0 1-5 0 0,-1 0 0 0 0,0-1-1 0 0,1 1 1 0 0,-1-1 0 0 0,0 1-1 0 0,0 0 1 0 0,0-1 0 0 0,1 1-1 0 0,-1-1 1 0 0,0 1 0 0 0,0 0-1 0 0,0-1 1 0 0,0 1 0 0 0,0 0-1 0 0,0 0 6 0 0,0 0-10 0 0,14 15-54 0 0,-13-14 21 0 0,-4 4 22 0 0,3-5-11 0 0,-2-2 40 0 0,1 0 1 0 0,0 0 0 0 0,-1 0 0 0 0,1 0 0 0 0,0 0 0 0 0,0 0 0 0 0,-1 0 0 0 0,1-1 0 0 0,0 1-1 0 0,0 0 1 0 0,0-1 0 0 0,0 0-9 0 0,1-6 55 0 0,0 8-50 0 0,0-1 1 0 0,0 0-1 0 0,0 0 0 0 0,0 0 0 0 0,0 0 1 0 0,0 1-1 0 0,0-1 0 0 0,-1 0 0 0 0,1 0 0 0 0,0 0 1 0 0,0 1-1 0 0,-1-1 0 0 0,1 0 0 0 0,-1 0-5 0 0,-5-9 55 0 0,4 8-44 0 0,1 1 0 0 0,0-1 0 0 0,0 0 0 0 0,0 0-1 0 0,0 1 1 0 0,0-1 0 0 0,1 0 0 0 0,-1 0 0 0 0,0 0 0 0 0,1 0-1 0 0,0 0 1 0 0,-1 0 0 0 0,1 0 0 0 0,0 0 0 0 0,0-1-11 0 0,-8-66 392 0 0,8 67-376 0 0,0-1 0 0 0,0 0 0 0 0,1 1 0 0 0,-1-1 0 0 0,1 1 0 0 0,-1-1 0 0 0,1 1 0 0 0,0 0 0 0 0,0-1 0 0 0,0 1 0 0 0,0 0 0 0 0,0-1-16 0 0,1 0 21 0 0,-1 0 0 0 0,1 0-1 0 0,-1 0 1 0 0,0 0-1 0 0,0 0 1 0 0,0-2-21 0 0,0 0 11 0 0,0-1 1 0 0,0 1 0 0 0,1 0 0 0 0,0 0-1 0 0,0 1 1 0 0,0-1 0 0 0,1 0 0 0 0,-1 1 0 0 0,1-1-1 0 0,0 1 1 0 0,1 0 0 0 0,-1 0 0 0 0,1 0-1 0 0,-1 0 1 0 0,1 1 0 0 0,0-1 0 0 0,3-1-12 0 0,0 1-525 0 0,1-1 1 0 0,-1 1-1 0 0,1 0 1 0 0,0 0 0 0 0,0 1-1 0 0,0 0 1 0 0,0 1 0 0 0,1-1-1 0 0,-1 2 1 0 0,4-1 524 0 0,1-1-7433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15288 0 0,'0'0'348'0'0,"0"0"49"0"0,0 0 20 0 0,0 0-45 0 0,0 0-171 0 0,0 0 179 0 0,0 2 107 0 0,2 3-227 0 0,-1 1 1 0 0,0 0-1 0 0,0 0 0 0 0,0 0 0 0 0,-1 0 0 0 0,0 0 1 0 0,0 0-1 0 0,-1 0-260 0 0,1 26 811 0 0,1-25-675 0 0,-1 0 0 0 0,0 0 0 0 0,0 0 0 0 0,-1 0 0 0 0,0 0 0 0 0,0-1 0 0 0,-1 2-136 0 0,1-4 56 0 0,1 0 0 0 0,0 1 0 0 0,0-1-1 0 0,0 0 1 0 0,0 1 0 0 0,1 1-56 0 0,-1-1 3 0 0,1-1 1 0 0,-1 0 0 0 0,0 1-1 0 0,0-1 1 0 0,0 1 0 0 0,-1-1-1 0 0,0 3-3 0 0,-1 1 0 0 0,1 0 0 0 0,1 0 0 0 0,0 0 0 0 0,0 0 0 0 0,0 0 0 0 0,1 2 0 0 0,1 19 0 0 0,-3-28 3 0 0,1 0-2 0 0,0-1 0 0 0,0 0 1 0 0,0 1-1 0 0,0-1 0 0 0,-1 1 0 0 0,1-1 0 0 0,0 1 0 0 0,0-1 1 0 0,0 1-1 0 0,0-1 0 0 0,0 0 0 0 0,0 1 0 0 0,0-1 0 0 0,1 1 1 0 0,-1-1-1 0 0,0 1 0 0 0,0-1 0 0 0,0 0 0 0 0,0 1 0 0 0,1-1 0 0 0,-1 1 1 0 0,0-1-1 0 0,0 0 0 0 0,0 1 0 0 0,1-1 0 0 0,-1 0 0 0 0,0 1 1 0 0,1-1-1 0 0,-1 0 0 0 0,0 1 0 0 0,1-1 0 0 0,-1 0 0 0 0,1 0 1 0 0,-1 1-1 0 0,0-1 0 0 0,1 0 0 0 0,-1 0 0 0 0,1 0 0 0 0,-1 0-1 0 0,2 1-208 0 0,1-2-24 0 0,3-2 116 0 0,0 0 0 0 0,1-1 0 0 0,-2 0 0 0 0,1 0 0 0 0,0 0 0 0 0,-1 0 0 0 0,0-1 0 0 0,4-4 116 0 0,-4 3-137 0 0,1 0-1 0 0,0 0 0 0 0,0 1 0 0 0,2-2 138 0 0,-3 3-118 0 0,0 1 0 0 0,-1-1 0 0 0,0 0 0 0 0,0-1 0 0 0,0 1 0 0 0,0-1-1 0 0,-1 0 1 0 0,1-1 118 0 0,-2 3-49 0 0,0 0 0 0 0,1 0 0 0 0,-1 0 0 0 0,1 0 0 0 0,0 0 0 0 0,-1 1 0 0 0,1-1 0 0 0,0 1 0 0 0,0 0 0 0 0,3-1 49 0 0,-2 0-30 0 0,0 0 1 0 0,0 0 0 0 0,0 0-1 0 0,-1 0 1 0 0,1 0 0 0 0,-1-1-1 0 0,0 0 30 0 0,4-4 16 0 0,-1-1 0 0 0,1 2 0 0 0,7-7-16 0 0,-12 13 107 0 0,-2 1 180 0 0,1 0-215 0 0,0 0 1 0 0,-1 0-1 0 0,1 0 1 0 0,0 0 0 0 0,-1 0-1 0 0,1 0 1 0 0,0 0-1 0 0,0 1 1 0 0,-1-1-1 0 0,1 0 1 0 0,0 1 0 0 0,-1-1-1 0 0,1 0 1 0 0,0 1-1 0 0,-1-1 1 0 0,1 1-1 0 0,-1-1 1 0 0,1 1 0 0 0,-1-1-1 0 0,1 1 1 0 0,-1 0-1 0 0,1-1 1 0 0,-1 1-1 0 0,1-1 1 0 0,-1 1 0 0 0,0 0-1 0 0,1 0-72 0 0,4 24 366 0 0,-1-6 99 0 0,1-7-294 0 0,-3-10-167 0 0,-1 1 0 0 0,0-1 0 0 0,1 1 0 0 0,-1 0 0 0 0,-1-1 0 0 0,1 1 1 0 0,0 0-1 0 0,-1 0 0 0 0,1-1 0 0 0,-1 1 0 0 0,0 0 0 0 0,0 0 0 0 0,0 0 0 0 0,0 0 0 0 0,-1 1-4 0 0,1-3 3 0 0,0 0 0 0 0,0 0 0 0 0,0 1 0 0 0,0-1 0 0 0,0 0 0 0 0,1 0 0 0 0,-1 1 0 0 0,0-1 0 0 0,1 0 0 0 0,-1 0 0 0 0,1 0 0 0 0,-1 0 0 0 0,1 1 0 0 0,-1-1 0 0 0,1 0 0 0 0,0 0 0 0 0,0 0 0 0 0,0 0 0 0 0,-1 0 0 0 0,1-1 0 0 0,0 1 0 0 0,0 0-3 0 0,3 3 26 0 0,-3-3-22 0 0,-1-1 0 0 0,1 1-1 0 0,-1-1 1 0 0,0 1 0 0 0,1 0-1 0 0,-1-1 1 0 0,0 1 0 0 0,1-1 0 0 0,-1 1-1 0 0,0 0 1 0 0,0-1 0 0 0,0 1-1 0 0,0 0 1 0 0,1-1 0 0 0,-1 1-1 0 0,0-1 1 0 0,0 1 0 0 0,0 0-1 0 0,0-1 1 0 0,0 1 0 0 0,-1 0-1 0 0,1-1 1 0 0,0 1 0 0 0,0 0 0 0 0,0-1-1 0 0,0 1 1 0 0,-1 0 0 0 0,1-1-1 0 0,0 1 1 0 0,-1-1 0 0 0,1 1-1 0 0,0-1 1 0 0,-1 1 0 0 0,1 0-4 0 0,-1-1 4 0 0,0 1 0 0 0,1 0 0 0 0,0 0 0 0 0,-1-1 0 0 0,1 1 0 0 0,-1 0 0 0 0,1 0 0 0 0,0 0 0 0 0,0 0 0 0 0,-1-1 0 0 0,1 1 0 0 0,0 0 0 0 0,0 0 0 0 0,0 0 0 0 0,0 0 0 0 0,0 0 0 0 0,0 0-4 0 0,5 12-13 0 0,-4-12 3 0 0,0 0-1 0 0,-1 0 1 0 0,1 0 0 0 0,0 0 0 0 0,-1 0-1 0 0,0 0 1 0 0,1 1 0 0 0,-1-1-1 0 0,0 0 1 0 0,1 0 0 0 0,-1 1-1 0 0,0-1 1 0 0,0 0 0 0 0,0 0-1 0 0,0 1 1 0 0,0-1 0 0 0,0 0 10 0 0,-1 1-27 0 0,1-1 31 0 0,-1 0 0 0 0,1-1 0 0 0,0 1 0 0 0,0 0 0 0 0,-1 0 0 0 0,1-1 1 0 0,0 1-1 0 0,0 0 0 0 0,0 0 0 0 0,0-1 0 0 0,0 1 0 0 0,0 0 1 0 0,0 0-1 0 0,0 0 0 0 0,0-1 0 0 0,0 1 0 0 0,0 0 0 0 0,1 0 0 0 0,-1-1 1 0 0,0 1-1 0 0,0 0 0 0 0,1 0 0 0 0,-1-1 0 0 0,1 1 0 0 0,-1 0 1 0 0,1-1-1 0 0,-1 1 0 0 0,1-1 0 0 0,-1 1-4 0 0,2 0 49 0 0,1-1-85 0 0,0 0-18 0 0,0 0 0 0 0,1-1 0 0 0,-1 0-1 0 0,0 1 1 0 0,0-1 0 0 0,0-1 0 0 0,0 1-1 0 0,1 0 1 0 0,-2-1 0 0 0,1 1 0 0 0,0-1-1 0 0,0 0 1 0 0,0 0 0 0 0,-1 0 0 0 0,1-1-1 0 0,0 0 55 0 0,47-39-641 0 0,-34 30 502 0 0,-1-1-1 0 0,0-1 0 0 0,0 0 0 0 0,-1-2 140 0 0,-8 10-25 0 0,-1 1 1 0 0,1-1-1 0 0,1 1 0 0 0,0-1 25 0 0,0 1 1 0 0,-1 0 0 0 0,0 0-1 0 0,0-1 1 0 0,3-3-1 0 0,-9 8 8 0 0,1 0 0 0 0,0-1 0 0 0,0 1-1 0 0,0 0 1 0 0,0 0 0 0 0,0 1 0 0 0,0-1-1 0 0,1 0 1 0 0,-1 0 0 0 0,1 0-8 0 0,-1 0 66 0 0,-1 1 17 0 0,2 0 77 0 0,17-5 229 0 0,-17 5-182 0 0,-1 2-164 0 0,-1-1 1 0 0,1 0-1 0 0,0 0 0 0 0,-1 0 0 0 0,1 1 1 0 0,0-1-1 0 0,0 0 0 0 0,0 0 1 0 0,0 0-1 0 0,-1 0 0 0 0,2-1 0 0 0,-1 1 1 0 0,0 0-44 0 0,5 5 166 0 0,-1 0-75 0 0,-1 0 0 0 0,0 1-1 0 0,0 0 1 0 0,0-1 0 0 0,-1 1-1 0 0,0 0 1 0 0,0 3-91 0 0,3 4 31 0 0,0 0 0 0 0,1 0 0 0 0,2 2-31 0 0,-9-15 2 0 0,0-1-1 0 0,0 1 1 0 0,1-1-1 0 0,-1 1 1 0 0,0 0-1 0 0,0-1 1 0 0,1 1-1 0 0,-1-1 1 0 0,1 1-1 0 0,-1-1 0 0 0,0 1 1 0 0,1-1-1 0 0,-1 1 1 0 0,1-1-1 0 0,-1 1 1 0 0,1-1-1 0 0,-1 0 1 0 0,1 1-1 0 0,0-1 1 0 0,-1 0-1 0 0,1 1 1 0 0,-1-1-1 0 0,1 0 1 0 0,0 0-1 0 0,-1 0 1 0 0,1 0-1 0 0,0 1 0 0 0,-1-1 1 0 0,1 0-1 0 0,0 0-1 0 0,1 0 10 0 0,-1 0-12 0 0,0 1 1 0 0,-1-1-1 0 0,1 0 1 0 0,0 1-1 0 0,0-1 0 0 0,0 0 1 0 0,0 0-1 0 0,-1 1 1 0 0,1-1-1 0 0,0 0 1 0 0,0 0-1 0 0,0 0 1 0 0,0 0-1 0 0,0 0 1 0 0,0 0-1 0 0,0-1 1 0 0,-1 1-1 0 0,1 0 0 0 0,0 0 1 0 0,0-1-1 0 0,0 1 1 0 0,0 0-1 0 0,-1-1 1 0 0,1 1-1 0 0,0-1 1 0 0,0 1-1 0 0,-1-1 1 0 0,1 1 1 0 0,3-3-27 0 0,6-3-231 0 0,0-1 0 0 0,0-1 0 0 0,-1 1 0 0 0,0-2 0 0 0,0 1 0 0 0,-1-1 0 0 0,0-1 0 0 0,6-8 258 0 0,20-19-1047 0 0,-18 20 614 0 0,-15 15 481 0 0,0 1-1 0 0,1-1 1 0 0,-1 1 0 0 0,1-1-1 0 0,0 1 1 0 0,0 0-1 0 0,-1 0 1 0 0,1 0-1 0 0,0 0 1 0 0,0 0-1 0 0,0 0 1 0 0,0 0-1 0 0,0 1 1 0 0,0-1-48 0 0,1 1 136 0 0,-1 1-1 0 0,1 0 1 0 0,-1-1 0 0 0,1 1 0 0 0,-1 0 0 0 0,1 0 0 0 0,1 2-136 0 0,3 0 223 0 0,-6-3-189 0 0,0 1-1 0 0,-1 0 0 0 0,1-1 1 0 0,0 1-1 0 0,-1 0 1 0 0,1-1-1 0 0,0 1 0 0 0,-1 0 1 0 0,1 0-1 0 0,-1 0 0 0 0,1-1 1 0 0,-1 1-1 0 0,0 0 0 0 0,1 0 1 0 0,-1 0-1 0 0,0 0 0 0 0,1 0 1 0 0,-1 0-1 0 0,0 0 1 0 0,0 0-1 0 0,0 0-33 0 0,1 2 98 0 0,3 11 69 0 0,0 0-1 0 0,-1 0 1 0 0,0 0 0 0 0,-1 0-1 0 0,0 10-166 0 0,-3-20 5 0 0,2 0-1 0 0,-1 0 1 0 0,0 0 0 0 0,1 0-1 0 0,0 0 1 0 0,0 0-1 0 0,0 0 1 0 0,0 0-1 0 0,1 0 1 0 0,-1-1 0 0 0,1 1-1 0 0,0 0 1 0 0,0-1-1 0 0,2 2-4 0 0,3 10-12 0 0,-6-13-206 0 0,-1-2-674 0 0,0 0-270 0 0,0 0-712 0 0,0 0-2822 0 0,0 0-1209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3224 0 0,'-1'-1'240'0'0,"-1"-10"308"0"0,5-9 10508 0 0,-1 6-4229 0 0,-1 6-5820 0 0,1 8-934 0 0,-1 0-78 0 0,0 0 0 0 0,0 0 0 0 0,-1 0 0 0 0,1 0 0 0 0,0 0 0 0 0,0 0 0 0 0,0 0 0 0 0,0 1-1 0 0,0-1 1 0 0,0 0 0 0 0,0 1 0 0 0,0-1 0 0 0,0 1 0 0 0,0-1 0 0 0,0 1 0 0 0,-1-1 0 0 0,1 1 0 0 0,0-1-1 0 0,0 1 1 0 0,-1 0 0 0 0,1 0 0 0 0,0-1 0 0 0,-1 1 0 0 0,1 0 0 0 0,0 0 5 0 0,1 3-39 0 0,2-1-530 0 0,-1 1 0 0 0,0 0 1 0 0,0 0-1 0 0,0 0 0 0 0,0 0 1 0 0,1 4 568 0 0,1 5-1846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12440 0 0,'0'0'565'0'0,"0"0"-5"0"0,0 0-85 0 0,0 0 985 0 0,0 0 473 0 0,0 0 92 0 0,1 3-192 0 0,1 2-1574 0 0,-1 0 0 0 0,0 0 0 0 0,0 0 0 0 0,0 1-1 0 0,-1-1 1 0 0,0 1 0 0 0,0-1 0 0 0,0 0-1 0 0,-1 3-258 0 0,-10 52 694 0 0,3-23-379 0 0,-23 153-9 0 0,27-162-361 0 0,-6 30-304 0 0,3 1 1 0 0,2 34 358 0 0,5-91-378 0 0,0-2-66 0 0,0 0-18 0 0,0 0-150 0 0,2-1-622 0 0,-1 1 965 0 0,1-1 0 0 0,-1 1 0 0 0,1-1-1 0 0,-1 1 1 0 0,0-1 0 0 0,0 1 0 0 0,1-1 0 0 0,-1 0 0 0 0,0 0 0 0 0,0 0 0 0 0,0 0 0 0 0,0 0 0 0 0,0 0 0 0 0,0 0 0 0 0,0 0 269 0 0,9-13-6381 0 0</inkml:trace>
  <inkml:trace contextRef="#ctx0" brushRef="#br0" timeOffset="1">196 96 9216 0 0,'0'-1'42'0'0,"-1"0"-1"0"0,1 0 1 0 0,-1 0 0 0 0,1 0 0 0 0,0 0 0 0 0,0 0-1 0 0,-1 0 1 0 0,1 1 0 0 0,0-1 0 0 0,0 0 0 0 0,0 0-1 0 0,0 0 1 0 0,0 0 0 0 0,0 0 0 0 0,0 0 0 0 0,0 0 0 0 0,1 0-1 0 0,-1 0-41 0 0,2-19 584 0 0,-2 18 1201 0 0,0 2 618 0 0,0 0 116 0 0,0 0-241 0 0,0 0-1134 0 0,0 3-500 0 0,-5 104 1901 0 0,0 9-1556 0 0,5-101-917 0 0,1 49 202 0 0,2 9-274 0 0,-1-38-667 0 0,-2 31 667 0 0,-1-36-5865 0 0,1-30 4031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52:0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18 433 11520 0 0,'-16'0'1464'0'0,"14"0"-222"0"0,2 0 418 0 0,0 0 72 0 0,0 0-185 0 0,0 0-850 0 0,3 0-374 0 0,18-3 185 0 0,-1 2 0 0 0,1 1 0 0 0,-1 0-1 0 0,4 2-507 0 0,32 0 542 0 0,68-5-82 0 0,27-5-343 0 0,-122 6-178 0 0,-1-1 0 0 0,0-2-1 0 0,17-4 62 0 0,-37 7-14 0 0,15-3-191 0 0,1-1 0 0 0,-1-1 1 0 0,0-1-1 0 0,0-1 0 0 0,-1-1 1 0 0,15-10 204 0 0,-37 20-2 0 0,0 0 0 0 0,1-1 1 0 0,-1 1-1 0 0,0 0 0 0 0,0 0 0 0 0,1-1 1 0 0,-1 1-1 0 0,0 0 0 0 0,0 0 1 0 0,0-1-1 0 0,0 1 0 0 0,0 0 1 0 0,1 0-1 0 0,-1-1 0 0 0,0 1 1 0 0,0 0-1 0 0,0-1 0 0 0,0 1 0 0 0,0 0 1 0 0,0-1-1 0 0,0 1 0 0 0,0 0 1 0 0,0-1-1 0 0,0 1 0 0 0,0 0 1 0 0,0 0-1 0 0,0-1 0 0 0,0 1 1 0 0,-1 0-1 0 0,1-1 0 0 0,0 1 0 0 0,0 0 1 0 0,0 0-1 0 0,0-1 2 0 0,-5-6 4 0 0,2 6 21 0 0,1 0 0 0 0,-1 0 0 0 0,1 0 0 0 0,-1 1 0 0 0,0-1 0 0 0,1 1 0 0 0,-1-1 0 0 0,0 1 0 0 0,0 0 0 0 0,1 0 0 0 0,-1 0 0 0 0,0 1-1 0 0,-1-1-24 0 0,-6 1 76 0 0,6-1 8 0 0,1 0 1 0 0,-1 1-1 0 0,0-1 0 0 0,0 1 0 0 0,1 0 0 0 0,-1 0 0 0 0,0 0 0 0 0,1 0 0 0 0,-1 1 0 0 0,1-1 0 0 0,-1 1 1 0 0,1 0-1 0 0,-1 1-84 0 0,-2 2 148 0 0,0-1 0 0 0,1 1 1 0 0,0 1-1 0 0,0-1 1 0 0,0 1-1 0 0,-1 2-148 0 0,-21 25 195 0 0,19-24-110 0 0,0 0 1 0 0,0 1-1 0 0,1 0 0 0 0,-4 9-85 0 0,-2 6 208 0 0,2 1-1 0 0,1-1 0 0 0,0 3-207 0 0,7-19 74 0 0,1 0-1 0 0,0 0 0 0 0,1 1 0 0 0,0-1 1 0 0,0 0-1 0 0,0 1 0 0 0,2-1 0 0 0,-1 1 1 0 0,1-1-1 0 0,2 8-73 0 0,-2-11-12 0 0,0 0 0 0 0,0 0 0 0 0,1-1 0 0 0,0 1 0 0 0,0 0 0 0 0,1-1 0 0 0,0 1 0 0 0,0-1 0 0 0,0 0 0 0 0,0 0 0 0 0,1 0 0 0 0,0 0 0 0 0,0-1 0 0 0,0 1 0 0 0,4 2 12 0 0,7 7 58 0 0,-14-13-50 0 0,0 1-1 0 0,1-1 1 0 0,-1 0-1 0 0,1 1 1 0 0,-1-1-1 0 0,1 0 1 0 0,-1 0-1 0 0,1 0 1 0 0,0 0-1 0 0,0 0 1 0 0,-1 0 0 0 0,1 0-1 0 0,0-1 1 0 0,0 1-1 0 0,0-1 1 0 0,0 1-1 0 0,0-1 1 0 0,0 0-1 0 0,2 0-7 0 0,6 0-48 0 0,0-2 0 0 0,0 1 0 0 0,1-1-1 0 0,-1-1 1 0 0,-1 0 0 0 0,1 0 0 0 0,0-1 0 0 0,-1 0 0 0 0,0-1-1 0 0,2-1 49 0 0,0 1-63 0 0,5-4-197 0 0,-1 0 0 0 0,0-1-1 0 0,0-1 1 0 0,-1 0 0 0 0,0-1 0 0 0,8-11 260 0 0,21-24-1959 0 0,8-15 1959 0 0,-31 38-504 0 0,17-26-1019 0 0,-2-3-1 0 0,21-42 1524 0 0,-37 58-445 0 0,-1 0 0 0 0,-2-2-1 0 0,10-36 446 0 0,-22 63-14 0 0,-2 1 0 0 0,0-1-1 0 0,0 1 1 0 0,-1-1 0 0 0,0-2 14 0 0,-1 10 121 0 0,0 0 1 0 0,0-1-1 0 0,0 1 1 0 0,0 0 0 0 0,-1 0-1 0 0,0 0 1 0 0,0 0-1 0 0,0 0 1 0 0,0 0-1 0 0,-1 0 1 0 0,1 0 0 0 0,-1 0-1 0 0,0 1 1 0 0,0-1-1 0 0,-3-2-121 0 0,4 5 100 0 0,0 0 0 0 0,1 0 0 0 0,-1 0 0 0 0,-1 0 0 0 0,1 0 0 0 0,0 1 0 0 0,0-1 0 0 0,0 0 0 0 0,0 1 0 0 0,0-1 0 0 0,-1 1 0 0 0,1-1 0 0 0,0 1 0 0 0,-1-1 0 0 0,1 1 0 0 0,0 0 0 0 0,-1 0 0 0 0,1 0 0 0 0,0 0 0 0 0,-1 0 0 0 0,1 0 0 0 0,0 0 0 0 0,-1 0 0 0 0,1 0 0 0 0,0 0 0 0 0,-1 1 0 0 0,1-1 0 0 0,0 1 0 0 0,0-1 0 0 0,-1 1 0 0 0,1 0-100 0 0,-3 1 175 0 0,1 0-1 0 0,-1 1 1 0 0,1-1-1 0 0,-1 1 1 0 0,1 0-1 0 0,0 0 1 0 0,0 0-1 0 0,0 1 1 0 0,0 1-175 0 0,-5 7 206 0 0,0 0-1 0 0,1 1 1 0 0,1 0 0 0 0,0 0 0 0 0,0 3-206 0 0,-22 71 530 0 0,22-59-368 0 0,2 1 0 0 0,0-1 0 0 0,1 27-162 0 0,0-6 48 0 0,1-6-45 0 0,2-1 0 0 0,2 0 0 0 0,2 0 0 0 0,6 29-3 0 0,-7-54-26 0 0,-1-3 41 0 0,0 0 0 0 0,1-1 1 0 0,2 6-16 0 0,-4-16-27 0 0,0 0 0 0 0,0-1 0 0 0,0 1 0 0 0,0-1 0 0 0,1 1 1 0 0,-1-1-1 0 0,1 1 0 0 0,-1-1 0 0 0,1 0 0 0 0,0 0 0 0 0,0 0 0 0 0,0 0 1 0 0,0 0-1 0 0,0 0 0 0 0,0 0 0 0 0,1-1 0 0 0,-1 1 0 0 0,3 0 27 0 0,-3-1-53 0 0,0 0 0 0 0,1-1 0 0 0,-1 0 0 0 0,0 0 0 0 0,1 1 0 0 0,-1-1 0 0 0,0-1-1 0 0,0 1 1 0 0,1 0 0 0 0,-1 0 0 0 0,0-1 0 0 0,1 1 0 0 0,-1-1 0 0 0,0 0 0 0 0,0 0 0 0 0,0 0 0 0 0,0 0-1 0 0,0 0 1 0 0,1-1 53 0 0,4-2-248 0 0,-1-1 0 0 0,0 0 0 0 0,0 0 0 0 0,0 0 0 0 0,2-3 248 0 0,-3 2-105 0 0,16-15-906 0 0,-2-1 0 0 0,0-1 0 0 0,-1 0 0 0 0,3-9 1011 0 0,12-21-2711 0 0,8-6 2711 0 0,11-12 937 0 0,-51 70-235 0 0,-1 1 28 0 0,0 0 85 0 0,0 0 32 0 0,0 0 7 0 0,0 0-79 0 0,0 0-342 0 0,-1 2-147 0 0,-9 25 550 0 0,2 1 0 0 0,0 3-836 0 0,0-2 285 0 0,1 1-161 0 0,1 1 0 0 0,2-1 1 0 0,1 1-1 0 0,1 0 0 0 0,2 10-124 0 0,1-29 0 0 0,3-1 0 0 0,-3-10-4 0 0,0 1-1 0 0,0-1 0 0 0,0 0 0 0 0,0 0 1 0 0,0 1-1 0 0,0-1 0 0 0,1 0 1 0 0,-1 0-1 0 0,0 0 0 0 0,1 0 1 0 0,-1 0-1 0 0,0-1 0 0 0,1 1 1 0 0,-1 0-1 0 0,1-1 0 0 0,0 1 0 0 0,-1-1 1 0 0,1 1-1 0 0,-1-1 0 0 0,2 0 5 0 0,0 0-17 0 0,-1 0-1 0 0,1 0 0 0 0,0 0 1 0 0,-1-1-1 0 0,1 1 0 0 0,0-1 1 0 0,-1 0-1 0 0,1 0 1 0 0,-1 0-1 0 0,1 0 0 0 0,-1 0 1 0 0,0-1 17 0 0,7-3-60 0 0,-1 0 0 0 0,-1-1 0 0 0,1 0 0 0 0,-1-1 0 0 0,0 0 0 0 0,4-4 60 0 0,2-4-83 0 0,-6 7 26 0 0,0-1-1 0 0,0 0 1 0 0,4-6 57 0 0,10-19-380 0 0,2 0 0 0 0,25-27 380 0 0,-25 40 469 0 0,-22 19-423 0 0,1 2 0 0 0,-1-1 1 0 0,1 0-1 0 0,0 0 0 0 0,-1 0 0 0 0,1 1 0 0 0,0-1 1 0 0,0 1-1 0 0,-1-1 0 0 0,1 1 0 0 0,0 0 0 0 0,0 0 1 0 0,1 0-47 0 0,-2 0 40 0 0,0 1 0 0 0,0-1 0 0 0,0 1 0 0 0,0 0 0 0 0,1-1 0 0 0,-1 1 0 0 0,0 0 0 0 0,0 0 0 0 0,0 0 0 0 0,-1 0 0 0 0,1 0 0 0 0,0 0 0 0 0,0 0 0 0 0,0 0 0 0 0,-1 0 0 0 0,1 1-40 0 0,2 2 130 0 0,4 3 9 0 0,-1 1 0 0 0,-1 0 0 0 0,1 1 1 0 0,-1-1-1 0 0,0 1 0 0 0,2 6-139 0 0,4 14 437 0 0,3 15-437 0 0,-9-26 48 0 0,1 0 0 0 0,1 0 0 0 0,0-1 0 0 0,1 0 0 0 0,5 7-48 0 0,-11-20 23 0 0,12 17-1540 0 0,15 17 1517 0 0,-12-21-866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45 11344 0 0,'26'-44'1310'0'0,"-25"44"-1236"0"0,-1 0-2 0 0,0 0 13 0 0,0 0 55 0 0,-1 2 20 0 0,-37 162 1905 0 0,35-150-1833 0 0,0 0-1 0 0,1 1 0 0 0,1 5-231 0 0,-5 35 521 0 0,1-31-335 0 0,-1 5 117 0 0,1 0 0 0 0,1 1-1 0 0,2 1-302 0 0,-1 1 311 0 0,-1 0 0 0 0,-7 26-311 0 0,4-20 314 0 0,-2 26-314 0 0,-13 172 392 0 0,22-219-371 0 0,0 0 0 0 0,1 0 0 0 0,2 11-21 0 0,-1-10 27 0 0,-1 0 1 0 0,0 17-28 0 0,-2-19 3 0 0,0-6 7 0 0,0 1 0 0 0,1 0 1 0 0,0 0-1 0 0,1 0 0 0 0,0 0 0 0 0,1 0 0 0 0,0 0-10 0 0,0-5 10 0 0,-1-1 0 0 0,0 1 0 0 0,-1 0 0 0 0,0 0 0 0 0,0 0 0 0 0,0 0 0 0 0,0 0 0 0 0,-1 0 0 0 0,0 1-10 0 0,0-6 11 0 0,1 0 0 0 0,0 0 0 0 0,0 0 0 0 0,0 0 0 0 0,0 0 1 0 0,0 0-1 0 0,0 0 0 0 0,0 0 0 0 0,0 0 0 0 0,1 0 0 0 0,-1-1 0 0 0,0 1 1 0 0,1 0-1 0 0,-1 0 0 0 0,0 0 0 0 0,1 0 0 0 0,-1-1 0 0 0,1 1 0 0 0,-1 0 1 0 0,1 0-1 0 0,-1-1 0 0 0,1 1 0 0 0,0 0 0 0 0,-1-1 0 0 0,1 1 0 0 0,0 0 1 0 0,-1-1-1 0 0,1 1 0 0 0,0-1 0 0 0,0 0 0 0 0,0 1-11 0 0,0-1 17 0 0,-1 0 0 0 0,1 0 0 0 0,0 1-1 0 0,-1-1 1 0 0,1 0 0 0 0,0 0 0 0 0,0 0-1 0 0,-1 0 1 0 0,1 0 0 0 0,0-1 0 0 0,0 1 0 0 0,-1 0-1 0 0,1 0 1 0 0,0 0 0 0 0,-1-1 0 0 0,1 1 0 0 0,0 0-1 0 0,-1-1 1 0 0,1 1 0 0 0,0 0 0 0 0,-1-1 0 0 0,1 1-1 0 0,-1-1 1 0 0,1 1 0 0 0,-1-1 0 0 0,1 1-1 0 0,-1-1 1 0 0,1 1 0 0 0,-1-1 0 0 0,1 0 0 0 0,-1 1-1 0 0,0-1 1 0 0,1 0 0 0 0,-1 1 0 0 0,0-1 0 0 0,0 0-1 0 0,1 0-16 0 0,6-31 92 0 0,12-14-32 0 0,1-7-60 0 0,13-30 3 0 0,-13 34-59 0 0,-17 42 54 0 0,1 0 0 0 0,0 1-1 0 0,0-1 1 0 0,0 1 0 0 0,3-3 2 0 0,11-16 0 0 0,-18 24 0 0 0,1-1 0 0 0,0 1 0 0 0,0 0 0 0 0,0-1 0 0 0,0 1 0 0 0,0 0 0 0 0,0 0 0 0 0,0 0 0 0 0,0 0 0 0 0,0 0 0 0 0,0 0 0 0 0,1 0 0 0 0,-1 0 0 0 0,0 1 0 0 0,1-1 0 0 0,-1 0 0 0 0,0 1 0 0 0,1-1 0 0 0,4-1 0 0 0,2 0 0 0 0,-3 5 7 0 0,0 1 0 0 0,-1-1-1 0 0,0 1 1 0 0,0 0 0 0 0,0 0-1 0 0,0 1 1 0 0,-1-1 0 0 0,1 1-1 0 0,-1 1-6 0 0,2 2 14 0 0,-1 1 1 0 0,2-1-1 0 0,4 6-14 0 0,13 21 41 0 0,-8-10-41 0 0,1-2 0 0 0,0 0 0 0 0,2 0 0 0 0,9 8 0 0 0,-26-31 0 0 0,3 6 0 0 0,0-1 0 0 0,0 1 0 0 0,-1 0 0 0 0,0-1 0 0 0,1 4 0 0 0,-1-3 0 0 0,-1-1 0 0 0,1 0 0 0 0,1 1 0 0 0,-1-1 0 0 0,1 0 0 0 0,2 2 0 0 0,16 14 0 0 0,-16-16 0 0 0,0 0 0 0 0,0 0 0 0 0,-1 1 0 0 0,1 0 0 0 0,-2 0 0 0 0,3 3 0 0 0,-4-5 0 0 0,0 0 0 0 0,0-1 0 0 0,0 1 0 0 0,0-1 0 0 0,1 0 0 0 0,0 0 0 0 0,0 0 0 0 0,-1 0 0 0 0,2-1 0 0 0,-1 0 0 0 0,2 1 0 0 0,18 12 0 0 0,-9-5 0 0 0,-10-9 0 0 0,-1-1 0 0 0,8-1 0 0 0,-10 1-2 0 0,-1-1 0 0 0,1 0-1 0 0,-1 0 1 0 0,1 1 0 0 0,-1-1-1 0 0,1 0 1 0 0,-1 0 0 0 0,0 0-1 0 0,0 0 1 0 0,1-1 0 0 0,-1 1-1 0 0,0 0 1 0 0,0-1 0 0 0,0 1-1 0 0,0 0 1 0 0,0-1 0 0 0,-1 1-1 0 0,1-1 1 0 0,0 1 0 0 0,-1-1-1 0 0,1 1 1 0 0,-1-1-1 0 0,1 0 3 0 0,0-5-22 0 0,0 0 0 0 0,-1 0 0 0 0,0 1 0 0 0,0-1 0 0 0,0-2 22 0 0,0-20-25 0 0,1 1-47 0 0,-2-26 72 0 0,0 21 20 0 0,2-11-20 0 0,0 34 16 0 0,-1 2 1 0 0,1 1 0 0 0,-1-1 1 0 0,0 1-1 0 0,-1 0 1 0 0,1-1-1 0 0,-1 1 0 0 0,-2-5-17 0 0,-2-5 30 0 0,1 7-3 0 0,1 0 0 0 0,1 0 0 0 0,0-1 0 0 0,-1-6-27 0 0,3 9 23 0 0,0 1 8 0 0,-1 0-1 0 0,1-1 1 0 0,-2 1 0 0 0,1 1 0 0 0,-1-1 0 0 0,0 0-1 0 0,-2-6-30 0 0,-42-87 386 0 0,39 85-301 0 0,-1 0 0 0 0,-1 1 0 0 0,0 0 0 0 0,-1 0 0 0 0,-9-9-85 0 0,6 8 146 0 0,1-1 0 0 0,1-1-1 0 0,-7-12-145 0 0,14 22 26 0 0,0 0-1 0 0,-1 1 0 0 0,1 0 1 0 0,-1 0-1 0 0,-1 1 0 0 0,-4-6-25 0 0,7 8 1 0 0,0-1 0 0 0,0 0-1 0 0,0 1 1 0 0,1-1 0 0 0,-1-1-1 0 0,1 1 1 0 0,0 0 0 0 0,1 0-1 0 0,-2-3 0 0 0,1 1-60 0 0,0 0 0 0 0,-1 0 0 0 0,0 0 0 0 0,-3-4 60 0 0,5 8-52 0 0,-1 0 1 0 0,1 0 0 0 0,0 0-1 0 0,-1-1 1 0 0,1 1 0 0 0,0-1 0 0 0,0 1-1 0 0,1-1 1 0 0,-1-1 51 0 0,0 3-78 0 0,1 0 1 0 0,0 0-1 0 0,0 0 1 0 0,1 0-1 0 0,-1 0 1 0 0,0 0-1 0 0,0 0 1 0 0,0 0-1 0 0,1 0 0 0 0,-1 1 1 0 0,0-1-1 0 0,1 0 1 0 0,-1 0-1 0 0,1 0 1 0 0,-1 0-1 0 0,1 0 1 0 0,-1 1-1 0 0,1-1 1 0 0,0 0-1 0 0,-1 0 1 0 0,1 1-1 0 0,0-1 0 0 0,0 0 78 0 0,1 0-1480 0 0,-2 1-64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12 360 4608 0 0,'0'0'353'0'0,"0"0"-50"0"0,0 0 651 0 0,1-1 314 0 0,9-7-82 0 0,0 0-1 0 0,0 0 0 0 0,-1-1 0 0 0,0 0 0 0 0,3-6-1185 0 0,6-5 684 0 0,-12 13-290 0 0,0 0 0 0 0,-1 0 0 0 0,3-6-394 0 0,11-15 519 0 0,-15 23-463 0 0,-1 1 0 0 0,-1-1 0 0 0,1 1 0 0 0,-1-1 0 0 0,0 0 0 0 0,2-5-56 0 0,-2 5 40 0 0,0-1 0 0 0,0 1 0 0 0,1 0 0 0 0,0-1 0 0 0,0 1-40 0 0,-1 2 11 0 0,0-1-1 0 0,0 1 1 0 0,0 0 0 0 0,-1-1-1 0 0,1 0 1 0 0,-1 1 0 0 0,0-1 0 0 0,0 0-1 0 0,0 0 1 0 0,0-1-11 0 0,1-39 189 0 0,-2 38-165 0 0,0 5-17 0 0,0 0-1 0 0,-1 0 1 0 0,1 0 0 0 0,0 0-1 0 0,0 0 1 0 0,0 0 0 0 0,-1 0 0 0 0,1 0-1 0 0,0 0 1 0 0,-1 0 0 0 0,1 0 0 0 0,-1 1-1 0 0,1-1 1 0 0,-1 0 0 0 0,0 0-1 0 0,1 0 1 0 0,-1 1 0 0 0,0-1 0 0 0,1 0-1 0 0,-2 0-6 0 0,-7-12 308 0 0,7 8-212 0 0,2 4-69 0 0,-1 0 0 0 0,1 0 0 0 0,0 0 1 0 0,-1 0-1 0 0,1 0 0 0 0,-1 0 0 0 0,1 0 1 0 0,-1 0-1 0 0,1 0 0 0 0,-1 0 0 0 0,0 1 1 0 0,0-1-1 0 0,1 0 0 0 0,-1 0 0 0 0,0 1 0 0 0,0-1 1 0 0,0 0-1 0 0,1 1 0 0 0,-1-1 0 0 0,-1 1-27 0 0,-9-4 224 0 0,9 3 0 0 0,2 1-10 0 0,-21 8 244 0 0,17-5-422 0 0,1 0-1 0 0,-1 0 0 0 0,1 0 0 0 0,-1 1 1 0 0,1-1-1 0 0,0 1 0 0 0,0 0 0 0 0,1-1 0 0 0,-3 5-35 0 0,0 0 35 0 0,2-3-18 0 0,0 0-1 0 0,0 0 0 0 0,1 1 0 0 0,-1-1 0 0 0,1 1 0 0 0,1-1 0 0 0,-2 5-16 0 0,-9 25 63 0 0,7-25-15 0 0,1 1 0 0 0,-1-1 0 0 0,2 1 0 0 0,0 0 0 0 0,0 0 0 0 0,1 0 0 0 0,0 0 0 0 0,0 8-48 0 0,2-15 21 0 0,-1 0 0 0 0,0 0 0 0 0,0 0 0 0 0,0 0 0 0 0,0-1 0 0 0,-1 1-1 0 0,-1 2-20 0 0,2-3 19 0 0,-1 0-1 0 0,1 0 1 0 0,0 1-1 0 0,0-1 1 0 0,0 0-1 0 0,0 1 1 0 0,1-1-1 0 0,-1 0 0 0 0,1 1-18 0 0,5 41 206 0 0,-3-26-125 0 0,0-13-54 0 0,-1-1 0 0 0,1 1 0 0 0,0-1 0 0 0,1 1 0 0 0,-1-1 1 0 0,1 0-1 0 0,0 0 0 0 0,0 0 0 0 0,1-1 0 0 0,0 1 0 0 0,-1-1 0 0 0,1 0 0 0 0,1 0 0 0 0,-1 0 0 0 0,1 0 0 0 0,3 2-27 0 0,-1-3 41 0 0,-1 0 1 0 0,1 0-1 0 0,0-1 0 0 0,0 1 0 0 0,0-2 0 0 0,1 1 0 0 0,-1-1 0 0 0,0 0 0 0 0,0 0 0 0 0,1-1 0 0 0,-1 0 0 0 0,1 0 0 0 0,-1-1 0 0 0,0 0 0 0 0,4-1-41 0 0,43-19 128 0 0,-32 8-128 0 0,-19 11 0 0 0,0 0 0 0 0,0 0 0 0 0,0 0 0 0 0,0 0 0 0 0,0 1 0 0 0,2-2 0 0 0,19-5 0 0 0,7 1 0 0 0,-10 8-12 0 0,-12 3-36 0 0,9 6 41 0 0,7 5-23 0 0,-24-14 28 0 0,0 0 0 0 0,0 0 0 0 0,0 0 0 0 0,0 0 0 0 0,0 0 0 0 0,0 0 0 0 0,-1 0 0 0 0,1 0 0 0 0,0 1 0 0 0,-1-1 0 0 0,1 0-1 0 0,-1 0 1 0 0,1 1 0 0 0,-1-1 0 0 0,0 0 0 0 0,0 0 0 0 0,1 1 0 0 0,-1-1 0 0 0,0 1 2 0 0,0 0 0 0 0,1 0-1 0 0,-1 0 0 0 0,1 0 0 0 0,-1-1 0 0 0,1 1 0 0 0,0 0 0 0 0,0 0 1 0 0,0-1-1 0 0,0 1 0 0 0,0 0 0 0 0,0-1 0 0 0,0 1 0 0 0,1-1 1 0 0,0 1 0 0 0,8 11-42 0 0,12 33-33 0 0,-18-37 65 0 0,-1-6-33 0 0,-3-2 43 0 0,1-1-1 0 0,-1 0 1 0 0,1 1-1 0 0,-1-1 1 0 0,1 0 0 0 0,-1 1-1 0 0,0-1 1 0 0,1 0-1 0 0,-1 0 1 0 0,1 0-1 0 0,-1 1 1 0 0,1-1 0 0 0,-1 0-1 0 0,1 0 1 0 0,0 0-1 0 0,-1 0 1 0 0,1 0 0 0 0,-1 0-1 0 0,1 0 1 0 0,-1 0-1 0 0,1 0 1 0 0,-1 0-1 0 0,1 0 1 0 0,-1 0 0 0 0,1 0-1 0 0,-1 0 1 0 0,1 0-1 0 0,0-1 1 0 0,-1-4 1 0 0,6-12-1 0 0,-5 15 0 0 0,0 0 0 0 0,0 1 0 0 0,0-1 0 0 0,-1 0 0 0 0,1 0 0 0 0,-1 0 0 0 0,1 0 0 0 0,-1 0 0 0 0,0 0 0 0 0,1-1 0 0 0,-1 1 0 0 0,0 0 0 0 0,0 0 0 0 0,-1 0 0 0 0,1 0 0 0 0,0 0 0 0 0,-5-7 0 0 0,4 7 0 0 0,0-1 0 0 0,0 1 0 0 0,0 0 0 0 0,0 0 0 0 0,0 0 0 0 0,0-1 0 0 0,1 1 0 0 0,-1 0 0 0 0,1-1 0 0 0,-1 0 0 0 0,2 0 5 0 0,-1-1-1 0 0,0 1 1 0 0,0 0-1 0 0,0 0 1 0 0,-1 0-1 0 0,1 0 1 0 0,-1 0-1 0 0,1 0 1 0 0,-1 0-1 0 0,0 0 1 0 0,0 0-1 0 0,-1 0 0 0 0,1 0 1 0 0,-1 0-1 0 0,1 1 1 0 0,-1-1-1 0 0,-1-1-4 0 0,0-1 15 0 0,0 1 1 0 0,0-1-1 0 0,1 0 0 0 0,0 0 0 0 0,0 0 0 0 0,0 0 0 0 0,0-2-15 0 0,-5-12 29 0 0,5 12-23 0 0,-1-1-1 0 0,1 0 1 0 0,0 1-1 0 0,0-1 1 0 0,1 0-1 0 0,0 0 1 0 0,0-4-6 0 0,1 10-19 0 0,0 1 1 0 0,0 0-1 0 0,-1-1 0 0 0,1 1 1 0 0,0-1-1 0 0,-1 1 1 0 0,1-1-1 0 0,-1 1 1 0 0,0 0-1 0 0,1-1 0 0 0,-1 1 1 0 0,0 0-1 0 0,0 0 1 0 0,-1-1 18 0 0,2 1-25 0 0,-1 0 0 0 0,1 1-1 0 0,-1-1 1 0 0,0 0 0 0 0,1 0 0 0 0,-1 1 0 0 0,1-1 0 0 0,0 0 0 0 0,-1 0 0 0 0,1 0 0 0 0,0 0 0 0 0,-1 1 0 0 0,1-1-1 0 0,0 0 1 0 0,0 0 0 0 0,0 0 0 0 0,0 0 0 0 0,0 0 0 0 0,0 0 0 0 0,0 0 0 0 0,0 0 0 0 0,0 0 25 0 0,19-30-952 0 0,-16 26 550 0 0,16-34-2647 0 0,0 16-1941 0 0,-1 8 98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5984 0 0,'0'-3'73'0'0,"1"-1"1"0"0,0 1 0 0 0,0 0-1 0 0,0 0 1 0 0,0 0-1 0 0,0 0 1 0 0,0 0-1 0 0,1 0 1 0 0,0 1 0 0 0,-1-1-1 0 0,1 0 1 0 0,2-1-74 0 0,9-16 2678 0 0,-12 18-2038 0 0,8-14 1023 0 0,-9 16-1376 0 0,0-1 0 0 0,1 1 0 0 0,-1-1 0 0 0,0 1 1 0 0,1-1-1 0 0,-1 1 0 0 0,0 0 0 0 0,1-1 0 0 0,-1 1 0 0 0,1 0 0 0 0,-1-1 0 0 0,1 1 0 0 0,-1 0 0 0 0,1 0 0 0 0,-1 0 0 0 0,1-1 0 0 0,-1 1 0 0 0,1 0-287 0 0,7 12 1168 0 0,-4-1-926 0 0,1-1 0 0 0,-2 1 0 0 0,0 0 0 0 0,0 0 0 0 0,0 0 0 0 0,-2 0 0 0 0,1 5-242 0 0,0 36 483 0 0,-2 0 0 0 0,-5 39-483 0 0,-1 41 431 0 0,1-34-642 0 0,0-3 641 0 0,5-83-405 0 0,0-6 50 0 0,0-5 27 0 0,0-1 30 0 0,0 0-9 0 0,0 0-10 0 0,0 0 6 0 0,0 0 28 0 0,0 0 11 0 0,0 0 2 0 0,0 0-5 0 0,0 0-23 0 0,3-1-94 0 0,-1 0 0 0 0,0-1 0 0 0,1 1 0 0 0,-1-1 1 0 0,0 0-1 0 0,0 1 0 0 0,0-1 0 0 0,0 0 0 0 0,0 0 0 0 0,-1 0 0 0 0,1-1 0 0 0,0 0-38 0 0,6-7 72 0 0,3 0 44 0 0,-2-1 0 0 0,1-1-1 0 0,4-8-115 0 0,5-6 141 0 0,19-23-39 0 0,-4 4-177 0 0,10-7 75 0 0,17-21 118 0 0,-34 40-145 0 0,-13 9-279 0 0,-6 9-10 0 0,-1-2-119 0 0,0 0-18 0 0,-6 16-287 0 0,1-2 1600 0 0,-2 2-3931 0 0,1 0-3605 0 0,-1 1 1072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3224 0 0,'0'0'143'0'0,"0"2"-3"0"0,-6 11-90 0 0,2-11 74 0 0,2-2 51 0 0,1 1 297 0 0,0 0-1 0 0,0 0 1 0 0,0 0 0 0 0,1-1-1 0 0,-1 1 1 0 0,0 1 0 0 0,0-1 0 0 0,1 0-1 0 0,-1 0 1 0 0,1 0 0 0 0,-1 0-1 0 0,1 0 1 0 0,-1 0 0 0 0,1 1 0 0 0,0-1-1 0 0,-1 0-471 0 0,1 2 446 0 0,0-1-1 0 0,0 1 0 0 0,0-1 0 0 0,0 1 0 0 0,0-1 1 0 0,0 1-1 0 0,1-1 0 0 0,0 1-445 0 0,0 2 269 0 0,0-1-1 0 0,1 1 0 0 0,0-1 0 0 0,0 1 1 0 0,0-1-1 0 0,0 0 0 0 0,1 0 0 0 0,0 0-268 0 0,15 19 1290 0 0,105 142 898 0 0,-98-121-2171 0 0,-17-29 12 0 0,0 0-1 0 0,9 9-28 0 0,6 11-4 0 0,-16-23-110 0 0,0-1 1 0 0,1 0-1 0 0,1 0 114 0 0,6 9-372 0 0,-12-15-139 0 0,0 0 0 0 0,1 0 0 0 0,0-1 1 0 0,0 0-1 0 0,0 0 0 0 0,1 2 511 0 0,-3-5-1409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09:22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32 195 2304 0 0,'-6'-25'208'0'0,"8"18"-208"0"0,0-1 176 0 0,-2-2 1293 0 0,-1 0 0 0 0,-1-1 0 0 0,-1-4-1469 0 0,-2-14 8447 0 0,6 32-8314 0 0,0 1 1 0 0,0-1-1 0 0,0 0 0 0 0,1 0 0 0 0,-1 0 0 0 0,1 0 0 0 0,1 1-133 0 0,2 5 116 0 0,62 131 669 0 0,4 6-789 0 0,-48-97 85 0 0,-15-30-38 0 0,0-1 0 0 0,2 0-43 0 0,100 158-115 0 0,-108-172 115 0 0,5 10 0 0 0,-3-10 38 0 0,-3-4 159 0 0,-1 0 83 0 0,0 0 21 0 0,0 0-30 0 0,0 0-140 0 0,0 0-61 0 0,2 0-16 0 0,-2 0-44 0 0,1 0-7 0 0,-1 0-1 0 0,1 0 1 0 0,-1 0 0 0 0,1 0-1 0 0,-1 0 1 0 0,1 0 0 0 0,-1 0-1 0 0,1 0 1 0 0,-1-1 0 0 0,0 1-1 0 0,1 0 1 0 0,-1 0 0 0 0,1 0-1 0 0,-1-1 1 0 0,0 1 0 0 0,1 0 0 0 0,-1 0-1 0 0,1-1 1 0 0,-1 1 0 0 0,0 0-1 0 0,1-1 1 0 0,-1 1 0 0 0,0 0-1 0 0,0-1 1 0 0,1 1 0 0 0,-1-1-1 0 0,0 1 1 0 0,0 0 0 0 0,0-1-3 0 0,2-1 12 0 0,0 0-1 0 0,-1 0 1 0 0,0-1 0 0 0,1 1 0 0 0,-1 0 0 0 0,0-1 0 0 0,0 1 0 0 0,0 0-1 0 0,-1-1 1 0 0,1 0 0 0 0,-1 1 0 0 0,1-1 0 0 0,-1 1 0 0 0,0-1 0 0 0,0 1 0 0 0,0-1-1 0 0,0-2-11 0 0,-1-3 4 0 0,6-13 49 0 0,-5 16-64 0 0,0-29 47 0 0,1 0 0 0 0,2 1 1 0 0,3-15-37 0 0,7-54-100 0 0,4-63 46 0 0,-11 116 41 0 0,-6 35 67 0 0,2 1 1 0 0,0-1-1 0 0,0 1 1 0 0,1 0-1 0 0,1 0 1 0 0,0 0-1 0 0,4-8-54 0 0,-6 19-1 0 0,-2 2 0 0 0,0-1 0 0 0,1 1 0 0 0,-1-1 0 0 0,0 1 0 0 0,1-1 0 0 0,-1 1 0 0 0,0-1 0 0 0,0 1 0 0 0,1-1 0 0 0,-1 1 0 0 0,0-1 0 0 0,0 0 0 0 0,0 1 0 0 0,0-1 0 0 0,0 1 0 0 0,0-1 0 0 0,0 0 0 0 0,0 1 0 0 0,0-1 0 0 0,0 1-1 0 0,0-1 1 0 0,0 0 1 0 0,0 0-114 0 0,0 1-2 0 0,0 0 41 0 0,0 0 127 0 0,0 0 41 0 0,0 0-1 0 0,0-1-28 0 0,0-1-37 0 0,0 2 42 0 0,0 0-1 0 0,0 0-4 0 0,0 0-25 0 0,0 0-98 0 0,0 0-9 0 0,-2-1 15 0 0,-6-4 44 0 0,6 4 6 0 0,-22-1 4 0 0,-6-6-1 0 0,-2 8 0 0 0,31 0 8 0 0,-1 0-1 0 0,1 0 1 0 0,0 0-1 0 0,-1 0 1 0 0,1 0-1 0 0,0 0 0 0 0,-1 0 1 0 0,1 1-1 0 0,0-1 1 0 0,0 0-1 0 0,0 1 1 0 0,-1-1-1 0 0,1 1 0 0 0,0 0 1 0 0,0-1-1 0 0,-1 2-7 0 0,-3 0 59 0 0,-27 9 97 0 0,16-6-264 0 0,0 1-1 0 0,1 0 0 0 0,-4 2 109 0 0,-2 1 0 0 0,0-1 0 0 0,-1-1 0 0 0,0 0 0 0 0,-12 0 0 0 0,27-5 0 0 0,-73 17 890 0 0,58-19-1817 0 0,21 0 534 0 0,1 0-106 0 0,0 0-740 0 0,0 0-3059 0 0,0 0-1315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470 101 7368 0 0,'-1'-3'102'0'0,"-1"0"0"0"0,1 1 0 0 0,0-1 0 0 0,0 0 0 0 0,0 0 0 0 0,0-1 0 0 0,0-1-102 0 0,-6-20 256 0 0,5 22 50 0 0,0 0 0 0 0,0-1 0 0 0,0 1 0 0 0,0 0 0 0 0,-1 0 0 0 0,1 0-1 0 0,-1 1 1 0 0,1-1 0 0 0,-1 1 0 0 0,0-1 0 0 0,0 1 0 0 0,-1 0 0 0 0,1 0 0 0 0,0 0-1 0 0,-1 1 1 0 0,1-1 0 0 0,-1 1 0 0 0,1-1 0 0 0,-1 1 0 0 0,1 1 0 0 0,-1-1-1 0 0,0 0 1 0 0,0 1 0 0 0,1 0 0 0 0,-1 0 0 0 0,0 0 0 0 0,0 0 0 0 0,0 0 0 0 0,1 1-1 0 0,-1 0 1 0 0,-1 0-306 0 0,-3 1 159 0 0,1 0-1 0 0,0 1 1 0 0,0-1-1 0 0,1 1 1 0 0,-1 1-1 0 0,1-1 1 0 0,-1 1-1 0 0,1 0 1 0 0,0 1-1 0 0,1-1 1 0 0,-1 1-1 0 0,1 0 1 0 0,0 1 0 0 0,0-1-1 0 0,-4 7-158 0 0,5-5 26 0 0,-1 0 1 0 0,1 1-1 0 0,1-1 0 0 0,-1 1 1 0 0,1 0-1 0 0,-1 6-26 0 0,3-10 3 0 0,0 0-1 0 0,1 0 1 0 0,-1 0 0 0 0,1 0 0 0 0,0 1-1 0 0,0-1 1 0 0,0 0 0 0 0,1 0-1 0 0,0 0 1 0 0,-1 0 0 0 0,1 0 0 0 0,1 0-1 0 0,0 4-2 0 0,-1-8 0 0 0,1 6 0 0 0,0-1 0 0 0,0 0 0 0 0,0 0 0 0 0,1-1 0 0 0,0 1 0 0 0,0 0 0 0 0,0-1 0 0 0,1 0 0 0 0,0 0 0 0 0,-1 0 0 0 0,6 6 0 0 0,-1-1 0 0 0,8 11 0 0 0,13 16 0 0 0,16 23 0 0 0,-36-49 0 0 0,0 1 0 0 0,-1 1 0 0 0,0 0 0 0 0,-1 0 0 0 0,4 9 0 0 0,-6-12 0 0 0,7 26 0 0 0,-10-23 0 0 0,-2-11 2 0 0,0 1-1 0 0,0 0 1 0 0,0 0-1 0 0,0 0 0 0 0,-1-1 1 0 0,1 1-1 0 0,0 0 1 0 0,-1 0-1 0 0,0-1 0 0 0,0 2-1 0 0,-5 2 44 0 0,3-3-22 0 0,-1 2 0 0 0,0-1 0 0 0,-1 0-1 0 0,1-1 1 0 0,0 1 0 0 0,-1-1-1 0 0,0 1 1 0 0,1-1-1 0 0,-1-1 1 0 0,0 1 0 0 0,0-1-1 0 0,0 0 1 0 0,0 0 0 0 0,-1 0-22 0 0,-11 0 61 0 0,0 0 0 0 0,0-1 0 0 0,-6-1-61 0 0,-16-1 63 0 0,11 1 15 0 0,-1-2-1 0 0,-9-2-77 0 0,-8-1 157 0 0,35 4-131 0 0,1 0 0 0 0,0-1 0 0 0,-10-4-26 0 0,-14-3-47 0 0,33 10-18 0 0,0 0 1 0 0,1 0-1 0 0,-1 0 0 0 0,0 0 1 0 0,0-1-1 0 0,1 1 1 0 0,-1 0-1 0 0,0 0 0 0 0,1 0 1 0 0,-1-1-1 0 0,0 1 0 0 0,1 0 1 0 0,-1-1-1 0 0,0 1 0 0 0,1-1 1 0 0,-1 1-1 0 0,1-1 1 0 0,-1 1-1 0 0,1-1 0 0 0,-1 1 1 0 0,1-1-1 0 0,-1 1 0 0 0,1-1 1 0 0,-1 0-1 0 0,1 1 0 0 0,0-1 1 0 0,-1 0-1 0 0,1 1 1 0 0,0-1-1 0 0,0 0 0 0 0,-1 1 1 0 0,1-1-1 0 0,0 0 0 0 0,0 0 1 0 0,0 1-1 0 0,0-1 0 0 0,0 0 1 0 0,0 1-1 0 0,0-1 1 0 0,0 0-1 0 0,0 0 0 0 0,1 1 1 0 0,-1-1-1 0 0,0 0 0 0 0,0 1 1 0 0,1-1 64 0 0,1-11-1993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8288 0 0,'0'0'638'0'0,"0"0"-179"0"0,0 0 782 0 0,0 2 390 0 0,2 27 2202 0 0,1 8-3212 0 0,-3 7 278 0 0,-1 14 563 0 0,3 0 0 0 0,5 25-1462 0 0,-1-26 507 0 0,-2 13-507 0 0,-1-19 221 0 0,6 36-221 0 0,-1-36 66 0 0,14 73-59 0 0,-17-100-15 0 0,-3-10-23 0 0,1 0 1 0 0,1 0-1 0 0,0-1 1 0 0,5 13 30 0 0,0-3-615 0 0,-8-21 264 0 0,-1-2-201 0 0,0 0-840 0 0,0 0-369 0 0,0-3-79 0 0,0-14-14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5528 0 0,'7'-6'589'0'0,"21"-4"-354"0"0,16 3 4848 0 0,28-4-1604 0 0,-19 1-2093 0 0,-32 6-953 0 0,-10 1-301 0 0,0 0 1 0 0,-1-1-1 0 0,1 0 1 0 0,-1-1-133 0 0,1 0 68 0 0,0 1-1 0 0,0 0 1 0 0,2 0-68 0 0,-7 3 13 0 0,-1-1 11 0 0,1 1 0 0 0,-1-1 0 0 0,0 0 0 0 0,0 0 0 0 0,0 0 0 0 0,1-2-24 0 0,-4 4 96 0 0,-2 0 67 0 0,0 0 28 0 0,0 0 7 0 0,0 4-22 0 0,0 1-29 0 0,0 0-1 0 0,0 1 0 0 0,-1-1 1 0 0,1 0-1 0 0,-1 0 0 0 0,0 1 0 0 0,-1 0-146 0 0,-11 27 783 0 0,-6 31-783 0 0,16-52 52 0 0,1 1 0 0 0,0-1 1 0 0,1 1-1 0 0,0-1 0 0 0,1 1 0 0 0,1 0 0 0 0,0 1-52 0 0,0-10 34 0 0,-1-1-1 0 0,1 1 0 0 0,0 0 0 0 0,1-1 0 0 0,-1 1 0 0 0,1-1 1 0 0,0 1-34 0 0,3 8 114 0 0,-4-11-106 0 0,-1-1 0 0 0,0 1 0 0 0,1-1 0 0 0,-1 1 0 0 0,1-1 0 0 0,-1 1 0 0 0,1-1 0 0 0,-1 1 0 0 0,1-1-1 0 0,-1 1 1 0 0,1-1 0 0 0,-1 0 0 0 0,1 1 0 0 0,-1-1 0 0 0,1 0 0 0 0,0 1 0 0 0,0-1-8 0 0,2 2 26 0 0,-2-1 11 0 0,1 1 0 0 0,0-1 0 0 0,0 1 0 0 0,0-1 0 0 0,0 0 0 0 0,1 1 0 0 0,-1-1 0 0 0,0 0 0 0 0,0-1 0 0 0,1 1-1 0 0,-1 0 1 0 0,0-1 0 0 0,1 1 0 0 0,-1-1 0 0 0,1 0 0 0 0,-1 1 0 0 0,1-1 0 0 0,0-1-37 0 0,0 1-10 0 0,1-1 1 0 0,0 0-1 0 0,-1 0 1 0 0,1 0-1 0 0,-1 0 0 0 0,1 0 1 0 0,-1-1-1 0 0,1 0 1 0 0,-1 0-1 0 0,0 0 1 0 0,1-1 9 0 0,3-2-81 0 0,-1 0 1 0 0,0 0 0 0 0,-1-1 0 0 0,1 0 0 0 0,-1 0-1 0 0,0 0 1 0 0,-1-1 0 0 0,0 0 0 0 0,0 0 0 0 0,3-7 80 0 0,-1-1-170 0 0,-1 6 73 0 0,-1-1 1 0 0,-1 0 0 0 0,1 0 0 0 0,-2 0-1 0 0,1-1 1 0 0,-2 1 0 0 0,1 0 0 0 0,-1-5 96 0 0,-1 9 2 0 0,0-1-1 0 0,-1 1 1 0 0,0 0 0 0 0,0 0 0 0 0,0-1-1 0 0,-1 1 1 0 0,0 0 0 0 0,0 1 0 0 0,-1-1 0 0 0,1 0-1 0 0,-2 0-1 0 0,3 3 15 0 0,-1 0 0 0 0,0 0 0 0 0,-1 0 0 0 0,1 0 0 0 0,0 1 0 0 0,-1-1 0 0 0,0 1 0 0 0,1 0 0 0 0,-1 0 0 0 0,0 0 0 0 0,0 0 0 0 0,0 0 0 0 0,-1 0 0 0 0,1 1 0 0 0,0 0 0 0 0,-1-1 0 0 0,1 1 0 0 0,0 0-1 0 0,-1 1 1 0 0,-1-1-15 0 0,-6 0 56 0 0,0 0-1 0 0,1 1 1 0 0,-1 0-1 0 0,0 0 1 0 0,1 1-1 0 0,-5 2-55 0 0,10-2-13 0 0,-1 0 0 0 0,0 1 0 0 0,0 0 1 0 0,1 0-1 0 0,-1 1 0 0 0,1-1 0 0 0,-1 1 0 0 0,1 0 0 0 0,0 1 0 0 0,1-1 0 0 0,-4 3 13 0 0,-6 6-369 0 0,12-11 240 0 0,0 0 0 0 0,1 1-1 0 0,-1-1 1 0 0,0 1 0 0 0,1 0-1 0 0,-1-1 1 0 0,1 1-1 0 0,-1 0 1 0 0,1 0 0 0 0,0 0-1 0 0,-1 0 1 0 0,1 0 0 0 0,0 0-1 0 0,1 0 1 0 0,-1 1 129 0 0,-3 8-1626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12728 0 0,'-4'-10'428'0'0,"3"9"-380"0"0,0 0-1 0 0,1-1 0 0 0,-1 1 1 0 0,1 0-1 0 0,-1-1 1 0 0,1 1-1 0 0,0-1 0 0 0,-1 1 1 0 0,1-1-1 0 0,0 1 0 0 0,0-1 1 0 0,0 1-1 0 0,0 0 0 0 0,0-1 1 0 0,1 1-1 0 0,-1-1 0 0 0,0 1 1 0 0,1-1-1 0 0,-1 1 1 0 0,1-1-48 0 0,-1 1 23 0 0,0 0 1 0 0,0 1-1 0 0,0-1 1 0 0,0 0 0 0 0,0 0-1 0 0,0 0 1 0 0,0 1-1 0 0,0-1 1 0 0,-1 0 0 0 0,1 0-1 0 0,0 1 1 0 0,0-1-1 0 0,-1 0 1 0 0,1 0 0 0 0,0 1-1 0 0,-1-1 1 0 0,0 0-24 0 0,1-1 439 0 0,0 2 10 0 0,0 0 28 0 0,0 0 96 0 0,0 0 41 0 0,0 3 8 0 0,-1 4-249 0 0,0 0 0 0 0,0 1 0 0 0,0-1-1 0 0,-2 3-372 0 0,1-3 193 0 0,1 1 0 0 0,-1 0-1 0 0,1 0 1 0 0,1 4-193 0 0,-2 134 1246 0 0,4 169 710 0 0,10-135-974 0 0,33 176-982 0 0,-33-285-2 0 0,0 2-352 0 0,3-1 354 0 0,-12-54-117 0 0,-3-16 77 0 0,1 0 0 0 0,-1 0 0 0 0,0 1 0 0 0,1-1 0 0 0,-1 0 0 0 0,1 0-1 0 0,0 0 1 0 0,0 0 0 0 0,0 1 40 0 0,0-2-269 0 0,-1-1-10 0 0,1-1-115 0 0,1-5-350 0 0,-1 0 0 0 0,0 0 0 0 0,0 0 0 0 0,-1-1 0 0 0,0 1 0 0 0,0 0 0 0 0,-1-4 744 0 0,1-6-3312 0 0,0-12-2661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13936 0 0,'0'0'637'0'0,"0"0"-13"0"0,0 0-351 0 0,2 1-2 0 0,-1 0-223 0 0,1 0 5 0 0,0 0-1 0 0,-1 0 1 0 0,1 0-1 0 0,-1 0 1 0 0,1 0-1 0 0,-1 1 1 0 0,1-1-1 0 0,-1 0 1 0 0,0 1-1 0 0,0-1 1 0 0,0 1-1 0 0,0-1 1 0 0,0 1-1 0 0,0 0 1 0 0,0-1-1 0 0,0 1 1 0 0,-1 0-1 0 0,1 0-52 0 0,7 33 1552 0 0,-2 0 0 0 0,2 32-1552 0 0,-1 75 1710 0 0,-6-105-1523 0 0,-2 86 339 0 0,0-41-316 0 0,-11 332 151 0 0,6-261-354 0 0,5-9-98 0 0,2-84-731 0 0,-1-59 341 0 0,0-1-879 0 0,-1-1-3609 0 0,-3-6-1547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5064 0 0,'0'0'389'0'0,"0"0"3"0"0,0 0 939 0 0,1-1 438 0 0,25-13 2528 0 0,5-3-3077 0 0,-7 3-530 0 0,27-20 989 0 0,-36 24-1104 0 0,1 0-1 0 0,0 1 0 0 0,1 1 1 0 0,12-4-575 0 0,24-13 685 0 0,-44 20-569 0 0,2 1-1 0 0,-1 0 1 0 0,4 0-116 0 0,18-7 177 0 0,33-15-121 0 0,-24 11-3776 0 0,26-15 3720 0 0,-45 17-6138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250 329 3680 0 0,'22'-10'284'0'0,"-22"10"-281"0"0,0 0 1 0 0,1-1-1 0 0,-1 1 0 0 0,0 0 1 0 0,0-1-1 0 0,1 1 1 0 0,-1-1-1 0 0,0 1 0 0 0,0 0 1 0 0,1-1-1 0 0,-1 1 1 0 0,0-1-1 0 0,0 1 0 0 0,0-1 1 0 0,0 1-1 0 0,0-1 0 0 0,0 1 1 0 0,0-1-1 0 0,0 1 1 0 0,0-1-1 0 0,0 1 0 0 0,0-1 1 0 0,0 1-1 0 0,0 0 1 0 0,0-1-1 0 0,0 1 0 0 0,0-1 1 0 0,-1 1-1 0 0,1-1 0 0 0,0 1 1 0 0,0-1-1 0 0,-1 1-3 0 0,1 0 0 0 0,0-2 41 0 0,0 1 0 0 0,0-1 1 0 0,0 1-1 0 0,1 0 0 0 0,-1-1 0 0 0,0 1 1 0 0,0 0-1 0 0,1-1 0 0 0,-1 1 0 0 0,1 0 0 0 0,-1 0 1 0 0,1 0-1 0 0,0-1 0 0 0,0 1 0 0 0,-1 0 1 0 0,1 0-1 0 0,0 0 0 0 0,0 0-41 0 0,0 0 73 0 0,0-1 0 0 0,0 1 0 0 0,0 0 0 0 0,0 0 0 0 0,0 0-1 0 0,-1 0 1 0 0,1 0 0 0 0,-1-1 0 0 0,1 1 0 0 0,-1 0 0 0 0,1-1 0 0 0,-1 1 0 0 0,0 0-1 0 0,1-1 1 0 0,-1 1 0 0 0,0 0 0 0 0,0-1-73 0 0,-5-14 1035 0 0,1-1 81 0 0,4 2-535 0 0,0 10-356 0 0,1 0 1 0 0,-1-1 0 0 0,-1 1 0 0 0,1 0-1 0 0,-1 0 1 0 0,0 0 0 0 0,0-1 0 0 0,0 1 0 0 0,-1 0-1 0 0,0-1-225 0 0,-3-3 322 0 0,3 6-180 0 0,1 0-1 0 0,0 0 1 0 0,-1 1 0 0 0,1-1-1 0 0,0 0 1 0 0,1 0-1 0 0,-1 0 1 0 0,0-1-142 0 0,0 0 137 0 0,1 1 1 0 0,-1 0-1 0 0,0 0 1 0 0,0 0-1 0 0,-1 0 1 0 0,1 0-1 0 0,-1 0 0 0 0,1 0 1 0 0,-1 0-1 0 0,0 1 1 0 0,0-1-1 0 0,0 1 1 0 0,0-1-1 0 0,-2-1-137 0 0,0 1 172 0 0,1 0 0 0 0,0-1-1 0 0,1 0 1 0 0,-1 0 0 0 0,0 0 0 0 0,1 0 0 0 0,0 0-172 0 0,0 1 135 0 0,1 1 1 0 0,-1-1 0 0 0,1 1-1 0 0,-1 0 1 0 0,0 0-1 0 0,0 0 1 0 0,0 0 0 0 0,0 0-1 0 0,-1 0 1 0 0,1 1 0 0 0,0-1-1 0 0,-1 1 1 0 0,-2-2-136 0 0,1 1 217 0 0,1 1 1 0 0,-1-1-1 0 0,0 1 0 0 0,0-1 0 0 0,-1 1 0 0 0,1 0 1 0 0,0 1-1 0 0,0-1 0 0 0,-1 1-217 0 0,3-1 30 0 0,1 1 0 0 0,0 0 0 0 0,0 0 0 0 0,-1 0 0 0 0,1 0 0 0 0,0 0 0 0 0,-1 0 0 0 0,1 1 0 0 0,0-1 0 0 0,0 0 0 0 0,-1 1 0 0 0,1-1 0 0 0,0 1 0 0 0,0-1 0 0 0,0 1 0 0 0,-1-1 0 0 0,1 1 0 0 0,0 0 0 0 0,0 0 0 0 0,0-1 0 0 0,0 1 0 0 0,0 0 0 0 0,1 0 0 0 0,-1 0 0 0 0,0 0 0 0 0,0 0 0 0 0,0 0 0 0 0,1 1 0 0 0,-1-1 0 0 0,1 0 0 0 0,-1 0 0 0 0,0 1-30 0 0,-16 25 136 0 0,14-24-127 0 0,1 1 0 0 0,-1 0 0 0 0,0 0 0 0 0,1 0 0 0 0,0 0 0 0 0,0 1 0 0 0,0-1 0 0 0,0 1 0 0 0,1 1-9 0 0,-6 18 34 0 0,0-1 0 0 0,-2 5-34 0 0,1-8 23 0 0,2 0 0 0 0,0 1-1 0 0,0 9-22 0 0,-2 8 1 0 0,6-27 1 0 0,-1 0 0 0 0,2 1 0 0 0,-1-1 0 0 0,2 1 0 0 0,-1 8-2 0 0,1 9 42 0 0,-1-23-40 0 0,1 1 0 0 0,0 0 0 0 0,0-1 0 0 0,0 1 0 0 0,1-1-1 0 0,1 5-1 0 0,22 52 64 0 0,-23-58-64 0 0,0-2 0 0 0,-1-1 0 0 0,1 1 0 0 0,0-1 0 0 0,0 1 0 0 0,0-1 0 0 0,0 1 0 0 0,0-1 0 0 0,1 1 0 0 0,-1-1 0 0 0,1 0 0 0 0,0 1 0 0 0,1-1 0 0 0,0 0 0 0 0,0 1 0 0 0,-1-1 0 0 0,1-1 0 0 0,1 1 0 0 0,-1 0 0 0 0,0-1 0 0 0,0 1 0 0 0,1-1 0 0 0,-1 0 0 0 0,1 0 0 0 0,-2-1 0 0 0,1 1 0 0 0,0-1 0 0 0,-1 0 0 0 0,1 0 0 0 0,0 0 0 0 0,-1 0 0 0 0,1-1 0 0 0,0 1 0 0 0,-1 0 0 0 0,1-1 0 0 0,-1 0 0 0 0,3 0 0 0 0,-2 0 0 0 0,-1 0-1 0 0,0 0 0 0 0,0 0-1 0 0,0 0 1 0 0,0 0 0 0 0,0 0-1 0 0,0-1 1 0 0,0 1-1 0 0,0-1 1 0 0,0 1 0 0 0,-1-1-1 0 0,1 1 1 0 0,-1-1 0 0 0,1 0 1 0 0,10-10-56 0 0,-7 7 19 0 0,0 0 1 0 0,0 1-1 0 0,0-2 0 0 0,-1 1 1 0 0,0-1-1 0 0,0 1 0 0 0,0-1 1 0 0,-1 0-1 0 0,0 0 0 0 0,0-1 1 0 0,0 1-1 0 0,-1-1 0 0 0,0 1 1 0 0,0-4 36 0 0,0 0-110 0 0,1 1 1 0 0,-1 0 0 0 0,2-1-1 0 0,-1 1 1 0 0,2-2 109 0 0,5-11-211 0 0,-9 18 184 0 0,0 1 0 0 0,-1 0-1 0 0,1 0 1 0 0,-1-1 0 0 0,1 1-1 0 0,-1 0 1 0 0,0-1 0 0 0,0 1-1 0 0,0 0 1 0 0,-1-1-1 0 0,1 1 1 0 0,-1 0 0 0 0,0-1 27 0 0,0-1-18 0 0,0 1 1 0 0,1 0-1 0 0,-1-1 0 0 0,1 1 1 0 0,0 0-1 0 0,0-1 1 0 0,1 0 17 0 0,5-17-67 0 0,-5 17 54 0 0,1 1-1 0 0,-1 0 1 0 0,0-1-1 0 0,0 1 0 0 0,-1-1 1 0 0,1-1 13 0 0,-1-11-12 0 0,-1 13 11 0 0,1 0 0 0 0,0 0 0 0 0,0 0 0 0 0,0 1 0 0 0,1-1 0 0 0,-1 0 0 0 0,1 0 0 0 0,0 0 0 0 0,0 0 0 0 0,0 0 0 0 0,1 1 0 0 0,1-5 1 0 0,7-7-36 0 0,-8 13 36 0 0,0-1 0 0 0,-1 1-1 0 0,1-1 1 0 0,-1 1 0 0 0,1-1-1 0 0,-1 1 1 0 0,0-1-1 0 0,0 0 1 0 0,0 0 0 0 0,0 0-1 0 0,-1 1 1 0 0,1-3 0 0 0,-1 4 7 0 0,0 1 0 0 0,0-1 0 0 0,0 0 0 0 0,0 0 0 0 0,0 0 0 0 0,0 0 0 0 0,0 0 0 0 0,0 0 1 0 0,0 0-1 0 0,0 1 0 0 0,1-1 0 0 0,-1 0 0 0 0,0 0 0 0 0,1 0 0 0 0,-1 0 0 0 0,1 1 0 0 0,-1-1 0 0 0,1 0 0 0 0,-1 1 0 0 0,1-1 1 0 0,-1 0-1 0 0,1 1 0 0 0,0-1 0 0 0,-1 0 0 0 0,1 1 0 0 0,0-1 0 0 0,0 1 0 0 0,-1-1 0 0 0,1 1 0 0 0,0 0 0 0 0,0-1 1 0 0,0 1-1 0 0,0 0 0 0 0,-1 0 0 0 0,2-1-7 0 0,-2 1 8 0 0,0 0 0 0 0,0 0 1 0 0,0 0-1 0 0,1 0 0 0 0,-1-1 1 0 0,0 1-1 0 0,0 0 0 0 0,0 0 1 0 0,0 0-1 0 0,0 0 0 0 0,0-1 0 0 0,0 1 1 0 0,0 0-1 0 0,0 0 0 0 0,0 0 1 0 0,0-1-1 0 0,0 1 0 0 0,0 0 1 0 0,0 0-1 0 0,0 0 0 0 0,0 0 1 0 0,0-1-1 0 0,0 1 0 0 0,0 0 1 0 0,0 0-1 0 0,0 0 0 0 0,0-1 0 0 0,0 1 1 0 0,0 0-1 0 0,0 0 0 0 0,0 0-8 0 0,0-3 248 0 0,2 4-219 0 0,-1-1 0 0 0,1 1-1 0 0,-1 0 1 0 0,0 0 0 0 0,1 0-1 0 0,-1 0 1 0 0,0 0 0 0 0,1 0 0 0 0,-1 0-1 0 0,0 1 1 0 0,0-1 0 0 0,0 0-1 0 0,0 1 1 0 0,0-1 0 0 0,0 0 0 0 0,-1 1-1 0 0,1 0-28 0 0,9 31 325 0 0,-8-27-321 0 0,-1 1 30 0 0,2 3 23 0 0,-1 0 1 0 0,-1 0-1 0 0,0 0 0 0 0,0 6-57 0 0,0-10 25 0 0,-1 0-1 0 0,1 0 1 0 0,0 0 0 0 0,2 5-25 0 0,-2-5 21 0 0,1 0 0 0 0,-1 0 0 0 0,0 0 0 0 0,0 5-21 0 0,-1-7 1 0 0,-1 2 8 0 0,1 1 0 0 0,1-1 1 0 0,-1 0-1 0 0,1 0 1 0 0,0 1-1 0 0,0-1 0 0 0,1 0 1 0 0,0 0-1 0 0,1 2-9 0 0,-1-1 13 0 0,0 0 0 0 0,0 1 0 0 0,-1-1-1 0 0,1 4-12 0 0,-2-5 5 0 0,1-1 0 0 0,0 0-1 0 0,0 1 1 0 0,0-1-1 0 0,1 0 1 0 0,0 0 0 0 0,0 0-1 0 0,0 0 1 0 0,0 0-1 0 0,1-1 1 0 0,0 1 0 0 0,0 0-5 0 0,31 38 10 0 0,-32-42-42 0 0,0 1 0 0 0,-1-1-1 0 0,1 0 1 0 0,0 1 0 0 0,0-1 0 0 0,0 0-1 0 0,0 0 1 0 0,0 0 0 0 0,0-1-1 0 0,0 1 1 0 0,0 0 0 0 0,0-1-1 0 0,0 0 1 0 0,2 1 32 0 0,3 0-237 0 0,-5 0-130 0 0,1-2-222 0 0,11-2-931 0 0,0-5-402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 0 0,'0'0'602'0'0,"0"0"-226"0"0,0 0 522 0 0,0 0 264 0 0,0 0 57 0 0,0 0-104 0 0,0 0-487 0 0,2 1-216 0 0,-1 1-290 0 0,0 0 1 0 0,0 0-1 0 0,1 1 1 0 0,-1-1-1 0 0,0 0 1 0 0,-1 0 0 0 0,1 1-1 0 0,0-1 1 0 0,-1 0-1 0 0,1 1 1 0 0,-1-1-1 0 0,0 1 1 0 0,0-1 0 0 0,0 1-1 0 0,0 0-122 0 0,0 2 267 0 0,1-1 1 0 0,-1 1-1 0 0,1 0 0 0 0,0-1 0 0 0,0 1 1 0 0,0-1-1 0 0,1 1-267 0 0,2 5 338 0 0,-1 0 0 0 0,0 0 0 0 0,0 0 1 0 0,-1 3-339 0 0,8 24 528 0 0,-8-28-395 0 0,0 0 1 0 0,-1 1-1 0 0,1 6-133 0 0,-1-6 89 0 0,0-1 1 0 0,1 0-1 0 0,1 5-89 0 0,-2-7 35 0 0,1-1 1 0 0,-1 1-1 0 0,-1 0 1 0 0,1-1-1 0 0,-1 1 1 0 0,0 0-36 0 0,-1-1 12 0 0,1 1 0 0 0,1-1 0 0 0,-1 1 0 0 0,1-1 0 0 0,0 0 0 0 0,1 1-12 0 0,0 0 20 0 0,-1-4-15 0 0,0-1-1 0 0,0 1 1 0 0,-1 0-1 0 0,1-1 1 0 0,-1 1-1 0 0,0 0 0 0 0,0 0 1 0 0,0 0-1 0 0,0 0-4 0 0,0-2 4 0 0,0 3-10 0 0,12 7 62 0 0,-11-11-56 0 0,0 1 0 0 0,0-1 1 0 0,1 0-1 0 0,-1 1 0 0 0,0-1 0 0 0,0 0 1 0 0,1 0-1 0 0,-1 0 0 0 0,0 0 1 0 0,0 0-1 0 0,1 0 0 0 0,-1 0 0 0 0,0 0 1 0 0,0 0-1 0 0,0-1 0 0 0,1 1 1 0 0,-1 0-1 0 0,0-1 0 0 0,0 1 0 0 0,0-1 1 0 0,0 1-1 0 0,0-1 0 0 0,1 0 1 0 0,-1 1-1 0 0,0-1 0 0 0,-1 0 1 0 0,2 0-1 0 0,3-4-26 0 0,1 0 0 0 0,-1 0 0 0 0,0 0 0 0 0,0-2 26 0 0,-3 5 10 0 0,0-2-17 0 0,1 1-1 0 0,-1 0 0 0 0,0-1 1 0 0,-1 0-1 0 0,1 1 0 0 0,-1-1 0 0 0,1-2 8 0 0,7-15-40 0 0,-4 12-4 0 0,-2 3-10 0 0,1 0 0 0 0,-1 0-1 0 0,-1 0 1 0 0,1-1 0 0 0,-1 1-1 0 0,1-7 55 0 0,-1 7-43 0 0,0 0 1 0 0,0 1-1 0 0,1-1 0 0 0,-1 1 0 0 0,1-1 0 0 0,0 1 0 0 0,2-2 43 0 0,-2 3-45 0 0,0-1 0 0 0,-1 1 0 0 0,1-1 1 0 0,-1 0-1 0 0,0 0 0 0 0,0 1 0 0 0,0-2 0 0 0,-1 1 0 0 0,1-4 45 0 0,-2 7-20 0 0,0-1-1 0 0,0 1 1 0 0,0 0-1 0 0,1-1 1 0 0,-1 1-1 0 0,1-1 0 0 0,-1 1 1 0 0,1 0-1 0 0,0-1 1 0 0,0 1-1 0 0,0 0 1 0 0,0 0-1 0 0,0-1 0 0 0,1 1 1 0 0,-1 0-1 0 0,0 0 1 0 0,1 1-1 0 0,0-1 1 0 0,0 0-1 0 0,-1 0 0 0 0,2 0 21 0 0,-2 2-7 0 0,0-1 0 0 0,-1 0-1 0 0,1 0 1 0 0,0 0 0 0 0,0 0-1 0 0,-1 0 1 0 0,1 0-1 0 0,-1 0 1 0 0,1 0 0 0 0,-1 0-1 0 0,1 0 1 0 0,-1 0 0 0 0,1 0-1 0 0,-1 0 1 0 0,0 0 0 0 0,0 0-1 0 0,1 0 1 0 0,-1-1-1 0 0,0 1 1 0 0,0 0 0 0 0,0 0 7 0 0,0 0-3 0 0,0 1 1 0 0,0-1 0 0 0,0 0-1 0 0,0 1 1 0 0,0-1 0 0 0,1 1-1 0 0,-1-1 1 0 0,0 0-1 0 0,0 1 1 0 0,1-1 0 0 0,-1 1-1 0 0,0-1 1 0 0,1 1 0 0 0,-1-1-1 0 0,1 1 1 0 0,-1-1-1 0 0,1 1 1 0 0,-1-1 0 0 0,1 1-1 0 0,-1 0 1 0 0,1-1 0 0 0,-1 1-1 0 0,1 0 3 0 0,15-6 4 0 0,-13 5-7 0 0,6 1 15 0 0,-8 0-3 0 0,0 1-1 0 0,1 0 1 0 0,-1-1-1 0 0,0 1 1 0 0,0 0-1 0 0,0 0 1 0 0,0 0-1 0 0,0 0 1 0 0,0 0-1 0 0,0 0 1 0 0,0 0-1 0 0,0 0 1 0 0,-1 0-1 0 0,1 0 1 0 0,0 1-1 0 0,-1-1 1 0 0,1 1-9 0 0,6 26 155 0 0,-6-24-127 0 0,0 0 1 0 0,0 0-1 0 0,0 0 0 0 0,0 0 1 0 0,2 2-29 0 0,-3-5 3 0 0,3 3 13 0 0,-1 0 0 0 0,0-1 0 0 0,0 1 0 0 0,0 0 0 0 0,-1 0 0 0 0,1 0 0 0 0,-1 0 0 0 0,0 0 0 0 0,0 0 0 0 0,-1 1 0 0 0,1-1 0 0 0,-1 0 0 0 0,0 0-1 0 0,0 1 1 0 0,0 1-16 0 0,0 1 18 0 0,0 0 0 0 0,0-1 0 0 0,1 1 0 0 0,0 0 0 0 0,0-1-1 0 0,2 3-17 0 0,-2-2 11 0 0,1 0 0 0 0,-1-1 1 0 0,0 1-1 0 0,-1 0 0 0 0,0 0 0 0 0,0 1-11 0 0,-1 12 22 0 0,0 0 0 0 0,1 0 0 0 0,2 15-22 0 0,-2-30 0 0 0,0 0 0 0 0,0 0 0 0 0,0 0 0 0 0,-1 0 0 0 0,-1 3 0 0 0,1-5 0 0 0,1 1 0 0 0,-1-1 0 0 0,0 0 0 0 0,1 0 0 0 0,0 1 0 0 0,0-1 0 0 0,0 0 0 0 0,0 1 0 0 0,1-1 0 0 0,-1 0 0 0 0,1 0 0 0 0,0 3 0 0 0,6 7 0 0 0,-7-11 0 0 0,0 0 0 0 0,0 0 1 0 0,1 0-1 0 0,-1 0 0 0 0,1 0 0 0 0,0 0 0 0 0,0 0 0 0 0,0-1 0 0 0,-1 1 0 0 0,1 0 0 0 0,1-1 0 0 0,-1 2 0 0 0,0-3-1 0 0,0 1 1 0 0,-1-1-1 0 0,1 1 0 0 0,0-1 1 0 0,-1 1-1 0 0,1-1 1 0 0,0 1-1 0 0,0-1 0 0 0,0 0 1 0 0,0 0-1 0 0,-1 1 0 0 0,1-1 1 0 0,0 0-1 0 0,0 0 1 0 0,5 2-20 0 0,-2-1-175 0 0,1 0 0 0 0,0-1 0 0 0,0 1 0 0 0,-1-1 1 0 0,1 0-1 0 0,0 0 0 0 0,0 0 0 0 0,0-1 0 0 0,-1 0 0 0 0,1 0 0 0 0,0 0 0 0 0,-1 0 0 0 0,1-1 0 0 0,-1 0 0 0 0,1 0 0 0 0,-1 0 0 0 0,1-1 195 0 0,10-9-2135 0 0,2-2-3291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214 137 5064 0 0,'3'-7'450'0'0,"9"-26"-316"0"0,-11 30 403 0 0,-1 0 0 0 0,1 1 0 0 0,-1-1-1 0 0,1 0 1 0 0,-1 0 0 0 0,0 1 0 0 0,0-1 0 0 0,0 0-1 0 0,0 0 1 0 0,0 1 0 0 0,-1-2-537 0 0,-1-4 2404 0 0,2 7-2251 0 0,0 0 0 0 0,0-1 0 0 0,-1 1 1 0 0,1 0-1 0 0,0 0 0 0 0,-1 0 0 0 0,1 0 0 0 0,-1 0 0 0 0,1 0 0 0 0,-1 0 1 0 0,1 0-1 0 0,-1 0 0 0 0,0 1 0 0 0,1-1 0 0 0,-1 0-153 0 0,-3-3 359 0 0,1 1 0 0 0,-1 0 0 0 0,0 0 0 0 0,1 0 0 0 0,-2 0 0 0 0,1 1 0 0 0,0-1 0 0 0,0 1 0 0 0,-1 0 0 0 0,1 0 0 0 0,-1 1 0 0 0,0-1 0 0 0,1 1 0 0 0,-1 0 0 0 0,-1 1-359 0 0,4-1 94 0 0,-1 0 61 0 0,-1 0 0 0 0,1 1 0 0 0,0 0 0 0 0,0-1-1 0 0,-1 1 1 0 0,1 0 0 0 0,0 0 0 0 0,0 1 0 0 0,-1-1 0 0 0,1 1-1 0 0,0-1 1 0 0,-3 2-155 0 0,-7 2 404 0 0,10-3-387 0 0,1-1-1 0 0,0 1 0 0 0,0 0 1 0 0,0 0-1 0 0,0 0 0 0 0,0 0 1 0 0,0 0-1 0 0,0 0 0 0 0,0 0 1 0 0,0 1-1 0 0,0-1 1 0 0,1 1-1 0 0,-1-1 0 0 0,1 1 1 0 0,-1 0-17 0 0,-3 4 6 0 0,1-1 1 0 0,-1 1-1 0 0,1 0 1 0 0,1 0-1 0 0,-1 0 1 0 0,1 0-1 0 0,0 1 1 0 0,1-1 0 0 0,0 1-1 0 0,0 0 1 0 0,0 0-1 0 0,0 2-6 0 0,2-7 0 0 0,-1 1 0 0 0,1 0 0 0 0,-1-1 0 0 0,0 1 0 0 0,0-1 0 0 0,0 0 0 0 0,0 1 0 0 0,0-1 0 0 0,-2 2 0 0 0,2-2 0 0 0,0 0 0 0 0,-1 0 0 0 0,1 0 0 0 0,0 0 0 0 0,1 1 0 0 0,-1-1 0 0 0,0 0 0 0 0,1 0 0 0 0,-1 1 0 0 0,1-1 0 0 0,-1 2 0 0 0,1 25 0 0 0,-1-5 0 0 0,2 0 0 0 0,1 5 0 0 0,-1-18 0 0 0,-1-9 0 0 0,0 0 0 0 0,0 0 0 0 0,0 0 0 0 0,1 0 0 0 0,-1-1 0 0 0,1 1 0 0 0,-1 0 0 0 0,1 0 0 0 0,0 0 0 0 0,-1-1 0 0 0,1 1 0 0 0,0 0 0 0 0,0-1 0 0 0,0 1 0 0 0,1 0 0 0 0,6 5 0 0 0,-6-6-1 0 0,0-1 0 0 0,1 1 0 0 0,-1-1 0 0 0,0 1 0 0 0,0-1 0 0 0,1 0 0 0 0,-1 0 0 0 0,0 0 0 0 0,0 0 0 0 0,1 0 0 0 0,-1-1 0 0 0,0 1 0 0 0,0-1 0 0 0,1 1 0 0 0,-1-1 0 0 0,0 0 0 0 0,0 0 0 0 0,0 0 0 0 0,0 0 0 0 0,0 0 0 0 0,1-1 1 0 0,3-3-6 0 0,0 1-1 0 0,0 0 1 0 0,-1-1-1 0 0,0 0 1 0 0,0-1-1 0 0,1 0 7 0 0,0-3-14 0 0,0 1-1 0 0,-1-1 0 0 0,2-3 15 0 0,9-17-212 0 0,-8 18 47 0 0,-2 0 0 0 0,0-1-1 0 0,0 0 1 0 0,-1 0 0 0 0,0-1 165 0 0,-3 9-43 0 0,-2 3 27 0 0,1 0 0 0 0,-1 1 0 0 0,1-1 1 0 0,-1 0-1 0 0,0 0 0 0 0,1 0 0 0 0,-1 0 0 0 0,0 0 0 0 0,0 0 1 0 0,0 0-1 0 0,0 0 0 0 0,0 0 0 0 0,0 0 0 0 0,0 0 0 0 0,0 0 0 0 0,0 1 1 0 0,0-1 15 0 0,8 9-66 0 0,-4-1 80 0 0,-1 0 0 0 0,0 0 0 0 0,0 0 0 0 0,-1 0 0 0 0,0 1 0 0 0,0-1-1 0 0,-1 1 1 0 0,1 3-14 0 0,3 19 156 0 0,9 48-71 0 0,-9-57-85 0 0,-4-12 0 0 0,1 0 0 0 0,0 0 0 0 0,1 0 0 0 0,0 0 0 0 0,1-1 0 0 0,0 1 0 0 0,0-1 0 0 0,3 4 0 0 0,-5-9 39 0 0,-1-1-133 0 0,0-1 0 0 0,0 0-1 0 0,-1 1 1 0 0,1-1 0 0 0,0 0 0 0 0,1 0-1 0 0,-1 0 1 0 0,0 0 0 0 0,0 0-1 0 0,0 0 1 0 0,1 0 0 0 0,-1 0 0 0 0,0 0-1 0 0,1 0 1 0 0,-1-1 0 0 0,1 1 0 0 0,-1-1-1 0 0,1 1 1 0 0,-1-1 0 0 0,1 1 0 0 0,-1-1-1 0 0,1 0 1 0 0,0 0 94 0 0,-1 0-78 0 0,-1 0 0 0 0,0 0 0 0 0,1 0 0 0 0,-1 0 0 0 0,0 0 0 0 0,1 0 0 0 0,-1 0 0 0 0,0-1 0 0 0,1 1 0 0 0,-1 0 0 0 0,0 0 0 0 0,0 0 0 0 0,1-1 0 0 0,-1 1 0 0 0,0 0 0 0 0,0 0 0 0 0,1-1 0 0 0,-1 1 0 0 0,0 0 0 0 0,0-1 0 0 0,0 1 0 0 0,1 0 0 0 0,-1-1 0 0 0,0 1 0 0 0,0 0 0 0 0,0-1 78 0 0,1 0-348 0 0,15-23-2676 0 0,-11 13 1154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6T11:49:4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10592 0 0,'0'0'818'0'0,"0"0"-378"0"0,0 0 390 0 0,0 0 223 0 0,0 0 47 0 0,0 0-87 0 0,0 0-406 0 0,0 2-178 0 0,-1 71 1827 0 0,-1-13-331 0 0,3 4-1925 0 0,1-9 464 0 0,8 87 447 0 0,-5-69-582 0 0,-4-44-288 0 0,1 0 1 0 0,2-1-1 0 0,3 11-41 0 0,-3-21-30 0 0,0 0 0 0 0,1 17 30 0 0,-5-32-44 0 0,1 0 0 0 0,-1 1 0 0 0,1-1 0 0 0,0 0 0 0 0,0 0 0 0 0,0 0-1 0 0,0 0 1 0 0,0-1 0 0 0,1 1 0 0 0,1 3 44 0 0,-2-5-255 0 0,-1-1-158 0 0,0 0-662 0 0,8-5-2693 0 0,2 2-2543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74646-A3B0-4DD2-BB95-8C69F2D35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9E2914-FAE9-41E8-81FD-4A6B80DFD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1BE455-876A-4F48-9BA8-FB21E44B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6739BB-EBC9-4B2A-AC32-D094CD2B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D1F4B-DBAE-44AC-AAEE-F8D0B96F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76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52381-85B4-420E-98C2-4AE6442D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8A5175-BDDC-429A-A85C-A7BC5048C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13400B-47D2-416A-8530-DD59C80F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27800-A93C-45E3-A15C-639FB2DD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722839-D12E-48A8-9321-33D6F2A5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73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02B67A-7697-4511-95D7-8ED0808A4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515802-3C5F-4579-85B9-2906286C0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FB3E3-4B40-460E-B4BC-31B41D4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6974F1-540F-4C58-9CFE-F85327AF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1836B0-55C5-438B-B7D3-81B77611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0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D6F41-C597-43E8-A472-44C3F372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12596-775F-4617-AEE6-EEED3C98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A43ECA-2989-4E8E-ACD5-DBE16403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C1535-F1DA-45CB-8997-770E42A2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E1FB6F-96E2-461E-88FA-D9E28A4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63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4CD81-82B7-4545-8ACE-3A785C2E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C2140-CD34-483C-B172-3C8208D5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092E84-2E5A-4BC8-B55C-BDD7DD0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6E1405-B082-43A1-9082-F688687D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854505-6BE4-401E-A991-3F972EB4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4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AB66A-919D-4600-BDD8-3FB9A5B4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D635D-462F-4E03-BE31-E4279A55B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C9184C-14BF-4DE5-B995-270F128AA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E06F7-391F-4351-8AD8-247F133F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3953B7-261A-49C3-92F1-2A90F8D6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6B77B6-CBB5-4F72-9312-49656AA6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ECD39-557C-4F71-B7C0-FC851F55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DD8D13-84C9-40A8-A0BD-DF42A5C9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0F4535-1E6D-4C9A-AB00-CC90ACB10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36E98D-3509-4E83-9907-8743B678F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FF6586-882E-4F70-9FDD-E92D32BD0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992B7D-2CF4-4CEE-A090-24691387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7D5804-F34F-477D-922F-2045C05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611A80-2110-417D-8DC8-FD0D8D2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9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09AB2-19C9-427F-833E-1879FA01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4BAD13-E5E8-4A18-B27F-6704169F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16F79C-FAC1-42CE-9605-823BEA36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858970-25BF-4114-97E7-54766882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1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1CE1C2A-E6A1-49A5-9F1B-3A92693D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D977B8-4B9E-4F39-96CD-02A00E08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1795BA-114B-4FA4-9119-7CC58C39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91BF-AA2F-4C9C-BF3B-51C17762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64DEA-447D-4EFB-91D2-B8FE804F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F799E5-4124-4C25-8423-622F14C73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1E55E7-3255-4594-9537-ED875591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7FF7AF-B39A-4E8A-88DE-6D4CEB03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9D0D10-CB36-4293-9424-DB3E4BC9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9DD4-9630-48D2-9658-620E1F5B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F80532-46DC-4434-A81F-1CEB1F259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BD5FEA-5D2D-422A-82A2-C594FA1BA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2094A-6066-41FB-9BFF-29BFB2F2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260588-8EEB-4314-A5CB-32C482C0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17BA3B-40C0-4A1A-A065-05329EF6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8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59CB56-C08B-4289-95C5-5816BB52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4DA90F-7BA8-486D-AD5D-0B197192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4C5CB7-3F3E-47E1-86BB-01BB4DCA3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F0B4-3D34-4270-962A-DB9F2A851712}" type="datetimeFigureOut">
              <a:rPr lang="de-DE" smtClean="0"/>
              <a:t>18.06.2020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998FEE-8711-4368-8C6F-54CBCA735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6804C2-8D11-4863-B47A-3089C541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4124D-6FD8-4794-8A8B-921C77B75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12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.png"/><Relationship Id="rId42" Type="http://schemas.openxmlformats.org/officeDocument/2006/relationships/customXml" Target="../ink/ink19.xml"/><Relationship Id="rId63" Type="http://schemas.openxmlformats.org/officeDocument/2006/relationships/image" Target="../media/image34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6" Type="http://schemas.openxmlformats.org/officeDocument/2006/relationships/customXml" Target="../ink/ink6.xml"/><Relationship Id="rId107" Type="http://schemas.openxmlformats.org/officeDocument/2006/relationships/image" Target="../media/image56.png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37" Type="http://schemas.openxmlformats.org/officeDocument/2006/relationships/image" Target="../media/image21.png"/><Relationship Id="rId53" Type="http://schemas.openxmlformats.org/officeDocument/2006/relationships/image" Target="../media/image29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42.png"/><Relationship Id="rId102" Type="http://schemas.openxmlformats.org/officeDocument/2006/relationships/customXml" Target="../ink/ink49.xml"/><Relationship Id="rId123" Type="http://schemas.openxmlformats.org/officeDocument/2006/relationships/image" Target="../media/image64.png"/><Relationship Id="rId128" Type="http://schemas.openxmlformats.org/officeDocument/2006/relationships/customXml" Target="../ink/ink62.xml"/><Relationship Id="rId90" Type="http://schemas.openxmlformats.org/officeDocument/2006/relationships/customXml" Target="../ink/ink43.xml"/><Relationship Id="rId95" Type="http://schemas.openxmlformats.org/officeDocument/2006/relationships/image" Target="../media/image50.png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18" Type="http://schemas.openxmlformats.org/officeDocument/2006/relationships/customXml" Target="../ink/ink57.xml"/><Relationship Id="rId134" Type="http://schemas.openxmlformats.org/officeDocument/2006/relationships/customXml" Target="../ink/ink65.xml"/><Relationship Id="rId139" Type="http://schemas.openxmlformats.org/officeDocument/2006/relationships/image" Target="../media/image72.png"/><Relationship Id="rId80" Type="http://schemas.openxmlformats.org/officeDocument/2006/relationships/customXml" Target="../ink/ink38.xml"/><Relationship Id="rId85" Type="http://schemas.openxmlformats.org/officeDocument/2006/relationships/image" Target="../media/image45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customXml" Target="../ink/ink17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08" Type="http://schemas.openxmlformats.org/officeDocument/2006/relationships/customXml" Target="../ink/ink52.xml"/><Relationship Id="rId124" Type="http://schemas.openxmlformats.org/officeDocument/2006/relationships/customXml" Target="../ink/ink60.xml"/><Relationship Id="rId129" Type="http://schemas.openxmlformats.org/officeDocument/2006/relationships/image" Target="../media/image67.png"/><Relationship Id="rId54" Type="http://schemas.openxmlformats.org/officeDocument/2006/relationships/customXml" Target="../ink/ink25.xml"/><Relationship Id="rId70" Type="http://schemas.openxmlformats.org/officeDocument/2006/relationships/customXml" Target="../ink/ink33.xml"/><Relationship Id="rId75" Type="http://schemas.openxmlformats.org/officeDocument/2006/relationships/image" Target="../media/image40.png"/><Relationship Id="rId91" Type="http://schemas.openxmlformats.org/officeDocument/2006/relationships/image" Target="../media/image48.png"/><Relationship Id="rId96" Type="http://schemas.openxmlformats.org/officeDocument/2006/relationships/customXml" Target="../ink/ink46.xml"/><Relationship Id="rId14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49" Type="http://schemas.openxmlformats.org/officeDocument/2006/relationships/image" Target="../media/image27.png"/><Relationship Id="rId114" Type="http://schemas.openxmlformats.org/officeDocument/2006/relationships/customXml" Target="../ink/ink55.xml"/><Relationship Id="rId119" Type="http://schemas.openxmlformats.org/officeDocument/2006/relationships/image" Target="../media/image62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35.png"/><Relationship Id="rId81" Type="http://schemas.openxmlformats.org/officeDocument/2006/relationships/image" Target="../media/image43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35" Type="http://schemas.openxmlformats.org/officeDocument/2006/relationships/image" Target="../media/image70.png"/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39" Type="http://schemas.openxmlformats.org/officeDocument/2006/relationships/image" Target="../media/image22.png"/><Relationship Id="rId109" Type="http://schemas.openxmlformats.org/officeDocument/2006/relationships/image" Target="../media/image57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30.png"/><Relationship Id="rId76" Type="http://schemas.openxmlformats.org/officeDocument/2006/relationships/customXml" Target="../ink/ink36.xml"/><Relationship Id="rId97" Type="http://schemas.openxmlformats.org/officeDocument/2006/relationships/image" Target="../media/image51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5.png"/><Relationship Id="rId141" Type="http://schemas.openxmlformats.org/officeDocument/2006/relationships/image" Target="../media/image74.png"/><Relationship Id="rId7" Type="http://schemas.openxmlformats.org/officeDocument/2006/relationships/image" Target="../media/image6.png"/><Relationship Id="rId71" Type="http://schemas.openxmlformats.org/officeDocument/2006/relationships/image" Target="../media/image38.png"/><Relationship Id="rId92" Type="http://schemas.openxmlformats.org/officeDocument/2006/relationships/customXml" Target="../ink/ink44.xml"/><Relationship Id="rId2" Type="http://schemas.openxmlformats.org/officeDocument/2006/relationships/image" Target="../media/image4.png"/><Relationship Id="rId29" Type="http://schemas.openxmlformats.org/officeDocument/2006/relationships/image" Target="../media/image17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25.png"/><Relationship Id="rId66" Type="http://schemas.openxmlformats.org/officeDocument/2006/relationships/customXml" Target="../ink/ink31.xml"/><Relationship Id="rId87" Type="http://schemas.openxmlformats.org/officeDocument/2006/relationships/image" Target="../media/image46.png"/><Relationship Id="rId110" Type="http://schemas.openxmlformats.org/officeDocument/2006/relationships/customXml" Target="../ink/ink53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66.xml"/><Relationship Id="rId61" Type="http://schemas.openxmlformats.org/officeDocument/2006/relationships/image" Target="../media/image33.png"/><Relationship Id="rId82" Type="http://schemas.openxmlformats.org/officeDocument/2006/relationships/customXml" Target="../ink/ink39.xml"/><Relationship Id="rId19" Type="http://schemas.openxmlformats.org/officeDocument/2006/relationships/image" Target="../media/image1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56" Type="http://schemas.openxmlformats.org/officeDocument/2006/relationships/customXml" Target="../ink/ink26.xml"/><Relationship Id="rId77" Type="http://schemas.openxmlformats.org/officeDocument/2006/relationships/image" Target="../media/image41.png"/><Relationship Id="rId100" Type="http://schemas.openxmlformats.org/officeDocument/2006/relationships/customXml" Target="../ink/ink48.xml"/><Relationship Id="rId105" Type="http://schemas.openxmlformats.org/officeDocument/2006/relationships/image" Target="../media/image55.png"/><Relationship Id="rId126" Type="http://schemas.openxmlformats.org/officeDocument/2006/relationships/customXml" Target="../ink/ink61.xml"/><Relationship Id="rId8" Type="http://schemas.openxmlformats.org/officeDocument/2006/relationships/customXml" Target="../ink/ink2.xml"/><Relationship Id="rId51" Type="http://schemas.openxmlformats.org/officeDocument/2006/relationships/image" Target="../media/image28.png"/><Relationship Id="rId72" Type="http://schemas.openxmlformats.org/officeDocument/2006/relationships/customXml" Target="../ink/ink34.xml"/><Relationship Id="rId93" Type="http://schemas.openxmlformats.org/officeDocument/2006/relationships/image" Target="../media/image49.png"/><Relationship Id="rId98" Type="http://schemas.openxmlformats.org/officeDocument/2006/relationships/customXml" Target="../ink/ink47.xml"/><Relationship Id="rId121" Type="http://schemas.openxmlformats.org/officeDocument/2006/relationships/image" Target="../media/image63.png"/><Relationship Id="rId3" Type="http://schemas.openxmlformats.org/officeDocument/2006/relationships/image" Target="../media/image5.png"/><Relationship Id="rId25" Type="http://schemas.openxmlformats.org/officeDocument/2006/relationships/image" Target="../media/image15.png"/><Relationship Id="rId46" Type="http://schemas.openxmlformats.org/officeDocument/2006/relationships/customXml" Target="../ink/ink21.xml"/><Relationship Id="rId67" Type="http://schemas.openxmlformats.org/officeDocument/2006/relationships/image" Target="../media/image36.png"/><Relationship Id="rId116" Type="http://schemas.openxmlformats.org/officeDocument/2006/relationships/customXml" Target="../ink/ink56.xml"/><Relationship Id="rId137" Type="http://schemas.openxmlformats.org/officeDocument/2006/relationships/image" Target="../media/image71.png"/><Relationship Id="rId20" Type="http://schemas.openxmlformats.org/officeDocument/2006/relationships/customXml" Target="../ink/ink8.xml"/><Relationship Id="rId41" Type="http://schemas.openxmlformats.org/officeDocument/2006/relationships/image" Target="../media/image23.png"/><Relationship Id="rId62" Type="http://schemas.openxmlformats.org/officeDocument/2006/relationships/customXml" Target="../ink/ink29.xml"/><Relationship Id="rId83" Type="http://schemas.openxmlformats.org/officeDocument/2006/relationships/image" Target="../media/image44.png"/><Relationship Id="rId88" Type="http://schemas.openxmlformats.org/officeDocument/2006/relationships/customXml" Target="../ink/ink42.xml"/><Relationship Id="rId111" Type="http://schemas.openxmlformats.org/officeDocument/2006/relationships/image" Target="../media/image58.png"/><Relationship Id="rId132" Type="http://schemas.openxmlformats.org/officeDocument/2006/relationships/customXml" Target="../ink/ink64.xml"/><Relationship Id="rId15" Type="http://schemas.openxmlformats.org/officeDocument/2006/relationships/image" Target="../media/image10.png"/><Relationship Id="rId36" Type="http://schemas.openxmlformats.org/officeDocument/2006/relationships/customXml" Target="../ink/ink16.xml"/><Relationship Id="rId57" Type="http://schemas.openxmlformats.org/officeDocument/2006/relationships/image" Target="../media/image31.png"/><Relationship Id="rId106" Type="http://schemas.openxmlformats.org/officeDocument/2006/relationships/customXml" Target="../ink/ink51.xml"/><Relationship Id="rId127" Type="http://schemas.openxmlformats.org/officeDocument/2006/relationships/image" Target="../media/image66.png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customXml" Target="../ink/ink24.xml"/><Relationship Id="rId73" Type="http://schemas.openxmlformats.org/officeDocument/2006/relationships/image" Target="../media/image39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59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26" Type="http://schemas.openxmlformats.org/officeDocument/2006/relationships/customXml" Target="../ink/ink11.xml"/><Relationship Id="rId47" Type="http://schemas.openxmlformats.org/officeDocument/2006/relationships/image" Target="../media/image26.png"/><Relationship Id="rId68" Type="http://schemas.openxmlformats.org/officeDocument/2006/relationships/customXml" Target="../ink/ink32.xml"/><Relationship Id="rId89" Type="http://schemas.openxmlformats.org/officeDocument/2006/relationships/image" Target="../media/image47.png"/><Relationship Id="rId112" Type="http://schemas.openxmlformats.org/officeDocument/2006/relationships/customXml" Target="../ink/ink54.xml"/><Relationship Id="rId133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99" Type="http://schemas.openxmlformats.org/officeDocument/2006/relationships/image" Target="../media/image176.png"/><Relationship Id="rId21" Type="http://schemas.openxmlformats.org/officeDocument/2006/relationships/image" Target="../media/image82.png"/><Relationship Id="rId63" Type="http://schemas.openxmlformats.org/officeDocument/2006/relationships/image" Target="../media/image103.png"/><Relationship Id="rId159" Type="http://schemas.openxmlformats.org/officeDocument/2006/relationships/image" Target="../media/image151.png"/><Relationship Id="rId324" Type="http://schemas.openxmlformats.org/officeDocument/2006/relationships/image" Target="../media/image188.png"/><Relationship Id="rId366" Type="http://schemas.openxmlformats.org/officeDocument/2006/relationships/customXml" Target="../ink/ink223.xml"/><Relationship Id="rId170" Type="http://schemas.openxmlformats.org/officeDocument/2006/relationships/customXml" Target="../ink/ink152.xml"/><Relationship Id="rId268" Type="http://schemas.openxmlformats.org/officeDocument/2006/relationships/customXml" Target="../ink/ink174.xml"/><Relationship Id="rId32" Type="http://schemas.openxmlformats.org/officeDocument/2006/relationships/customXml" Target="../ink/ink83.xml"/><Relationship Id="rId74" Type="http://schemas.openxmlformats.org/officeDocument/2006/relationships/customXml" Target="../ink/ink104.xml"/><Relationship Id="rId128" Type="http://schemas.openxmlformats.org/officeDocument/2006/relationships/customXml" Target="../ink/ink131.xml"/><Relationship Id="rId335" Type="http://schemas.openxmlformats.org/officeDocument/2006/relationships/customXml" Target="../ink/ink207.xml"/><Relationship Id="rId377" Type="http://schemas.openxmlformats.org/officeDocument/2006/relationships/image" Target="../media/image231.png"/><Relationship Id="rId5" Type="http://schemas.openxmlformats.org/officeDocument/2006/relationships/image" Target="../media/image740.png"/><Relationship Id="rId181" Type="http://schemas.openxmlformats.org/officeDocument/2006/relationships/image" Target="../media/image162.png"/><Relationship Id="rId279" Type="http://schemas.openxmlformats.org/officeDocument/2006/relationships/image" Target="../media/image211.png"/><Relationship Id="rId43" Type="http://schemas.openxmlformats.org/officeDocument/2006/relationships/image" Target="../media/image93.png"/><Relationship Id="rId139" Type="http://schemas.openxmlformats.org/officeDocument/2006/relationships/image" Target="../media/image141.png"/><Relationship Id="rId290" Type="http://schemas.openxmlformats.org/officeDocument/2006/relationships/customXml" Target="../ink/ink184.xml"/><Relationship Id="rId304" Type="http://schemas.openxmlformats.org/officeDocument/2006/relationships/customXml" Target="../ink/ink191.xml"/><Relationship Id="rId346" Type="http://schemas.openxmlformats.org/officeDocument/2006/relationships/image" Target="../media/image199.png"/><Relationship Id="rId85" Type="http://schemas.openxmlformats.org/officeDocument/2006/relationships/image" Target="../media/image114.png"/><Relationship Id="rId150" Type="http://schemas.openxmlformats.org/officeDocument/2006/relationships/customXml" Target="../ink/ink142.xml"/><Relationship Id="rId192" Type="http://schemas.openxmlformats.org/officeDocument/2006/relationships/customXml" Target="../ink/ink163.xml"/><Relationship Id="rId12" Type="http://schemas.openxmlformats.org/officeDocument/2006/relationships/customXml" Target="../ink/ink73.xml"/><Relationship Id="rId108" Type="http://schemas.openxmlformats.org/officeDocument/2006/relationships/customXml" Target="../ink/ink121.xml"/><Relationship Id="rId315" Type="http://schemas.openxmlformats.org/officeDocument/2006/relationships/image" Target="../media/image184.png"/><Relationship Id="rId357" Type="http://schemas.openxmlformats.org/officeDocument/2006/relationships/customXml" Target="../ink/ink218.xml"/><Relationship Id="rId54" Type="http://schemas.openxmlformats.org/officeDocument/2006/relationships/customXml" Target="../ink/ink94.xml"/><Relationship Id="rId96" Type="http://schemas.openxmlformats.org/officeDocument/2006/relationships/customXml" Target="../ink/ink115.xml"/><Relationship Id="rId161" Type="http://schemas.openxmlformats.org/officeDocument/2006/relationships/image" Target="../media/image152.png"/><Relationship Id="rId259" Type="http://schemas.openxmlformats.org/officeDocument/2006/relationships/image" Target="../media/image201.png"/><Relationship Id="rId23" Type="http://schemas.openxmlformats.org/officeDocument/2006/relationships/image" Target="../media/image83.png"/><Relationship Id="rId119" Type="http://schemas.openxmlformats.org/officeDocument/2006/relationships/image" Target="../media/image131.png"/><Relationship Id="rId270" Type="http://schemas.openxmlformats.org/officeDocument/2006/relationships/customXml" Target="../ink/ink175.xml"/><Relationship Id="rId326" Type="http://schemas.openxmlformats.org/officeDocument/2006/relationships/image" Target="../media/image189.png"/><Relationship Id="rId65" Type="http://schemas.openxmlformats.org/officeDocument/2006/relationships/image" Target="../media/image104.png"/><Relationship Id="rId130" Type="http://schemas.openxmlformats.org/officeDocument/2006/relationships/customXml" Target="../ink/ink132.xml"/><Relationship Id="rId368" Type="http://schemas.openxmlformats.org/officeDocument/2006/relationships/customXml" Target="../ink/ink224.xml"/><Relationship Id="rId172" Type="http://schemas.openxmlformats.org/officeDocument/2006/relationships/customXml" Target="../ink/ink153.xml"/><Relationship Id="rId281" Type="http://schemas.openxmlformats.org/officeDocument/2006/relationships/image" Target="../media/image212.png"/><Relationship Id="rId337" Type="http://schemas.openxmlformats.org/officeDocument/2006/relationships/customXml" Target="../ink/ink208.xml"/><Relationship Id="rId34" Type="http://schemas.openxmlformats.org/officeDocument/2006/relationships/customXml" Target="../ink/ink84.xml"/><Relationship Id="rId76" Type="http://schemas.openxmlformats.org/officeDocument/2006/relationships/customXml" Target="../ink/ink105.xml"/><Relationship Id="rId141" Type="http://schemas.openxmlformats.org/officeDocument/2006/relationships/image" Target="../media/image142.png"/><Relationship Id="rId379" Type="http://schemas.openxmlformats.org/officeDocument/2006/relationships/image" Target="../media/image232.png"/><Relationship Id="rId7" Type="http://schemas.openxmlformats.org/officeDocument/2006/relationships/image" Target="../media/image75.png"/><Relationship Id="rId183" Type="http://schemas.openxmlformats.org/officeDocument/2006/relationships/image" Target="../media/image163.png"/><Relationship Id="rId271" Type="http://schemas.openxmlformats.org/officeDocument/2006/relationships/image" Target="../media/image207.png"/><Relationship Id="rId292" Type="http://schemas.openxmlformats.org/officeDocument/2006/relationships/customXml" Target="../ink/ink185.xml"/><Relationship Id="rId306" Type="http://schemas.openxmlformats.org/officeDocument/2006/relationships/customXml" Target="../ink/ink192.xml"/><Relationship Id="rId24" Type="http://schemas.openxmlformats.org/officeDocument/2006/relationships/customXml" Target="../ink/ink79.xml"/><Relationship Id="rId45" Type="http://schemas.openxmlformats.org/officeDocument/2006/relationships/image" Target="../media/image94.png"/><Relationship Id="rId66" Type="http://schemas.openxmlformats.org/officeDocument/2006/relationships/customXml" Target="../ink/ink100.xml"/><Relationship Id="rId87" Type="http://schemas.openxmlformats.org/officeDocument/2006/relationships/image" Target="../media/image115.png"/><Relationship Id="rId110" Type="http://schemas.openxmlformats.org/officeDocument/2006/relationships/customXml" Target="../ink/ink122.xml"/><Relationship Id="rId131" Type="http://schemas.openxmlformats.org/officeDocument/2006/relationships/image" Target="../media/image137.png"/><Relationship Id="rId327" Type="http://schemas.openxmlformats.org/officeDocument/2006/relationships/customXml" Target="../ink/ink203.xml"/><Relationship Id="rId348" Type="http://schemas.openxmlformats.org/officeDocument/2006/relationships/image" Target="../media/image200.png"/><Relationship Id="rId369" Type="http://schemas.openxmlformats.org/officeDocument/2006/relationships/image" Target="../media/image227.png"/><Relationship Id="rId152" Type="http://schemas.openxmlformats.org/officeDocument/2006/relationships/customXml" Target="../ink/ink143.xml"/><Relationship Id="rId173" Type="http://schemas.openxmlformats.org/officeDocument/2006/relationships/image" Target="../media/image158.png"/><Relationship Id="rId194" Type="http://schemas.openxmlformats.org/officeDocument/2006/relationships/customXml" Target="../ink/ink164.xml"/><Relationship Id="rId380" Type="http://schemas.openxmlformats.org/officeDocument/2006/relationships/customXml" Target="../ink/ink230.xml"/><Relationship Id="rId261" Type="http://schemas.openxmlformats.org/officeDocument/2006/relationships/image" Target="../media/image202.png"/><Relationship Id="rId14" Type="http://schemas.openxmlformats.org/officeDocument/2006/relationships/customXml" Target="../ink/ink74.xml"/><Relationship Id="rId35" Type="http://schemas.openxmlformats.org/officeDocument/2006/relationships/image" Target="../media/image89.png"/><Relationship Id="rId56" Type="http://schemas.openxmlformats.org/officeDocument/2006/relationships/customXml" Target="../ink/ink95.xml"/><Relationship Id="rId77" Type="http://schemas.openxmlformats.org/officeDocument/2006/relationships/image" Target="../media/image110.png"/><Relationship Id="rId100" Type="http://schemas.openxmlformats.org/officeDocument/2006/relationships/customXml" Target="../ink/ink117.xml"/><Relationship Id="rId282" Type="http://schemas.openxmlformats.org/officeDocument/2006/relationships/customXml" Target="../ink/ink181.xml"/><Relationship Id="rId317" Type="http://schemas.openxmlformats.org/officeDocument/2006/relationships/image" Target="../media/image185.png"/><Relationship Id="rId338" Type="http://schemas.openxmlformats.org/officeDocument/2006/relationships/image" Target="../media/image195.png"/><Relationship Id="rId359" Type="http://schemas.openxmlformats.org/officeDocument/2006/relationships/customXml" Target="../ink/ink219.xml"/><Relationship Id="rId8" Type="http://schemas.openxmlformats.org/officeDocument/2006/relationships/customXml" Target="../ink/ink71.xml"/><Relationship Id="rId98" Type="http://schemas.openxmlformats.org/officeDocument/2006/relationships/customXml" Target="../ink/ink116.xml"/><Relationship Id="rId121" Type="http://schemas.openxmlformats.org/officeDocument/2006/relationships/image" Target="../media/image132.png"/><Relationship Id="rId142" Type="http://schemas.openxmlformats.org/officeDocument/2006/relationships/customXml" Target="../ink/ink138.xml"/><Relationship Id="rId163" Type="http://schemas.openxmlformats.org/officeDocument/2006/relationships/image" Target="../media/image153.png"/><Relationship Id="rId184" Type="http://schemas.openxmlformats.org/officeDocument/2006/relationships/customXml" Target="../ink/ink159.xml"/><Relationship Id="rId370" Type="http://schemas.openxmlformats.org/officeDocument/2006/relationships/customXml" Target="../ink/ink225.xml"/><Relationship Id="rId25" Type="http://schemas.openxmlformats.org/officeDocument/2006/relationships/image" Target="../media/image84.png"/><Relationship Id="rId46" Type="http://schemas.openxmlformats.org/officeDocument/2006/relationships/customXml" Target="../ink/ink90.xml"/><Relationship Id="rId67" Type="http://schemas.openxmlformats.org/officeDocument/2006/relationships/image" Target="../media/image105.png"/><Relationship Id="rId272" Type="http://schemas.openxmlformats.org/officeDocument/2006/relationships/customXml" Target="../ink/ink176.xml"/><Relationship Id="rId293" Type="http://schemas.openxmlformats.org/officeDocument/2006/relationships/image" Target="../media/image218.png"/><Relationship Id="rId307" Type="http://schemas.openxmlformats.org/officeDocument/2006/relationships/image" Target="../media/image180.png"/><Relationship Id="rId328" Type="http://schemas.openxmlformats.org/officeDocument/2006/relationships/image" Target="../media/image190.png"/><Relationship Id="rId349" Type="http://schemas.openxmlformats.org/officeDocument/2006/relationships/customXml" Target="../ink/ink214.xml"/><Relationship Id="rId88" Type="http://schemas.openxmlformats.org/officeDocument/2006/relationships/customXml" Target="../ink/ink111.xml"/><Relationship Id="rId111" Type="http://schemas.openxmlformats.org/officeDocument/2006/relationships/image" Target="../media/image127.png"/><Relationship Id="rId132" Type="http://schemas.openxmlformats.org/officeDocument/2006/relationships/customXml" Target="../ink/ink133.xml"/><Relationship Id="rId153" Type="http://schemas.openxmlformats.org/officeDocument/2006/relationships/image" Target="../media/image148.png"/><Relationship Id="rId174" Type="http://schemas.openxmlformats.org/officeDocument/2006/relationships/customXml" Target="../ink/ink154.xml"/><Relationship Id="rId195" Type="http://schemas.openxmlformats.org/officeDocument/2006/relationships/image" Target="../media/image169.png"/><Relationship Id="rId360" Type="http://schemas.openxmlformats.org/officeDocument/2006/relationships/customXml" Target="../ink/ink220.xml"/><Relationship Id="rId381" Type="http://schemas.openxmlformats.org/officeDocument/2006/relationships/image" Target="../media/image233.png"/><Relationship Id="rId15" Type="http://schemas.openxmlformats.org/officeDocument/2006/relationships/image" Target="../media/image79.png"/><Relationship Id="rId36" Type="http://schemas.openxmlformats.org/officeDocument/2006/relationships/customXml" Target="../ink/ink85.xml"/><Relationship Id="rId57" Type="http://schemas.openxmlformats.org/officeDocument/2006/relationships/image" Target="../media/image100.png"/><Relationship Id="rId262" Type="http://schemas.openxmlformats.org/officeDocument/2006/relationships/customXml" Target="../ink/ink171.xml"/><Relationship Id="rId283" Type="http://schemas.openxmlformats.org/officeDocument/2006/relationships/image" Target="../media/image213.png"/><Relationship Id="rId318" Type="http://schemas.openxmlformats.org/officeDocument/2006/relationships/customXml" Target="../ink/ink198.xml"/><Relationship Id="rId339" Type="http://schemas.openxmlformats.org/officeDocument/2006/relationships/customXml" Target="../ink/ink209.xml"/><Relationship Id="rId78" Type="http://schemas.openxmlformats.org/officeDocument/2006/relationships/customXml" Target="../ink/ink106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28.xml"/><Relationship Id="rId143" Type="http://schemas.openxmlformats.org/officeDocument/2006/relationships/image" Target="../media/image143.png"/><Relationship Id="rId164" Type="http://schemas.openxmlformats.org/officeDocument/2006/relationships/customXml" Target="../ink/ink149.xml"/><Relationship Id="rId185" Type="http://schemas.openxmlformats.org/officeDocument/2006/relationships/image" Target="../media/image164.png"/><Relationship Id="rId350" Type="http://schemas.openxmlformats.org/officeDocument/2006/relationships/image" Target="../media/image214.png"/><Relationship Id="rId371" Type="http://schemas.openxmlformats.org/officeDocument/2006/relationships/image" Target="../media/image228.png"/><Relationship Id="rId9" Type="http://schemas.openxmlformats.org/officeDocument/2006/relationships/image" Target="../media/image76.png"/><Relationship Id="rId26" Type="http://schemas.openxmlformats.org/officeDocument/2006/relationships/customXml" Target="../ink/ink80.xml"/><Relationship Id="rId273" Type="http://schemas.openxmlformats.org/officeDocument/2006/relationships/image" Target="../media/image208.png"/><Relationship Id="rId294" Type="http://schemas.openxmlformats.org/officeDocument/2006/relationships/customXml" Target="../ink/ink186.xml"/><Relationship Id="rId308" Type="http://schemas.openxmlformats.org/officeDocument/2006/relationships/customXml" Target="../ink/ink193.xml"/><Relationship Id="rId329" Type="http://schemas.openxmlformats.org/officeDocument/2006/relationships/customXml" Target="../ink/ink204.xml"/><Relationship Id="rId47" Type="http://schemas.openxmlformats.org/officeDocument/2006/relationships/image" Target="../media/image95.png"/><Relationship Id="rId68" Type="http://schemas.openxmlformats.org/officeDocument/2006/relationships/customXml" Target="../ink/ink101.xml"/><Relationship Id="rId89" Type="http://schemas.openxmlformats.org/officeDocument/2006/relationships/image" Target="../media/image116.png"/><Relationship Id="rId112" Type="http://schemas.openxmlformats.org/officeDocument/2006/relationships/customXml" Target="../ink/ink123.xml"/><Relationship Id="rId133" Type="http://schemas.openxmlformats.org/officeDocument/2006/relationships/image" Target="../media/image138.png"/><Relationship Id="rId154" Type="http://schemas.openxmlformats.org/officeDocument/2006/relationships/customXml" Target="../ink/ink144.xml"/><Relationship Id="rId175" Type="http://schemas.openxmlformats.org/officeDocument/2006/relationships/image" Target="../media/image159.png"/><Relationship Id="rId340" Type="http://schemas.openxmlformats.org/officeDocument/2006/relationships/image" Target="../media/image196.png"/><Relationship Id="rId361" Type="http://schemas.openxmlformats.org/officeDocument/2006/relationships/image" Target="../media/image223.png"/><Relationship Id="rId196" Type="http://schemas.openxmlformats.org/officeDocument/2006/relationships/customXml" Target="../ink/ink165.xml"/><Relationship Id="rId200" Type="http://schemas.openxmlformats.org/officeDocument/2006/relationships/customXml" Target="../ink/ink167.xml"/><Relationship Id="rId382" Type="http://schemas.openxmlformats.org/officeDocument/2006/relationships/customXml" Target="../ink/ink231.xml"/><Relationship Id="rId16" Type="http://schemas.openxmlformats.org/officeDocument/2006/relationships/customXml" Target="../ink/ink75.xml"/><Relationship Id="rId263" Type="http://schemas.openxmlformats.org/officeDocument/2006/relationships/image" Target="../media/image203.png"/><Relationship Id="rId284" Type="http://schemas.openxmlformats.org/officeDocument/2006/relationships/customXml" Target="../ink/ink182.xml"/><Relationship Id="rId319" Type="http://schemas.openxmlformats.org/officeDocument/2006/relationships/image" Target="../media/image186.png"/><Relationship Id="rId37" Type="http://schemas.openxmlformats.org/officeDocument/2006/relationships/image" Target="../media/image90.png"/><Relationship Id="rId58" Type="http://schemas.openxmlformats.org/officeDocument/2006/relationships/customXml" Target="../ink/ink96.xml"/><Relationship Id="rId79" Type="http://schemas.openxmlformats.org/officeDocument/2006/relationships/image" Target="../media/image111.png"/><Relationship Id="rId102" Type="http://schemas.openxmlformats.org/officeDocument/2006/relationships/customXml" Target="../ink/ink118.xml"/><Relationship Id="rId123" Type="http://schemas.openxmlformats.org/officeDocument/2006/relationships/image" Target="../media/image133.png"/><Relationship Id="rId144" Type="http://schemas.openxmlformats.org/officeDocument/2006/relationships/customXml" Target="../ink/ink139.xml"/><Relationship Id="rId330" Type="http://schemas.openxmlformats.org/officeDocument/2006/relationships/image" Target="../media/image191.png"/><Relationship Id="rId90" Type="http://schemas.openxmlformats.org/officeDocument/2006/relationships/customXml" Target="../ink/ink112.xml"/><Relationship Id="rId165" Type="http://schemas.openxmlformats.org/officeDocument/2006/relationships/image" Target="../media/image154.png"/><Relationship Id="rId186" Type="http://schemas.openxmlformats.org/officeDocument/2006/relationships/customXml" Target="../ink/ink160.xml"/><Relationship Id="rId351" Type="http://schemas.openxmlformats.org/officeDocument/2006/relationships/customXml" Target="../ink/ink215.xml"/><Relationship Id="rId372" Type="http://schemas.openxmlformats.org/officeDocument/2006/relationships/customXml" Target="../ink/ink226.xml"/><Relationship Id="rId274" Type="http://schemas.openxmlformats.org/officeDocument/2006/relationships/customXml" Target="../ink/ink177.xml"/><Relationship Id="rId295" Type="http://schemas.openxmlformats.org/officeDocument/2006/relationships/image" Target="../media/image174.png"/><Relationship Id="rId309" Type="http://schemas.openxmlformats.org/officeDocument/2006/relationships/image" Target="../media/image181.png"/><Relationship Id="rId27" Type="http://schemas.openxmlformats.org/officeDocument/2006/relationships/image" Target="../media/image85.png"/><Relationship Id="rId48" Type="http://schemas.openxmlformats.org/officeDocument/2006/relationships/customXml" Target="../ink/ink91.xml"/><Relationship Id="rId69" Type="http://schemas.openxmlformats.org/officeDocument/2006/relationships/image" Target="../media/image106.png"/><Relationship Id="rId113" Type="http://schemas.openxmlformats.org/officeDocument/2006/relationships/image" Target="../media/image128.png"/><Relationship Id="rId134" Type="http://schemas.openxmlformats.org/officeDocument/2006/relationships/customXml" Target="../ink/ink134.xml"/><Relationship Id="rId320" Type="http://schemas.openxmlformats.org/officeDocument/2006/relationships/customXml" Target="../ink/ink199.xml"/><Relationship Id="rId80" Type="http://schemas.openxmlformats.org/officeDocument/2006/relationships/customXml" Target="../ink/ink107.xml"/><Relationship Id="rId155" Type="http://schemas.openxmlformats.org/officeDocument/2006/relationships/image" Target="../media/image149.png"/><Relationship Id="rId176" Type="http://schemas.openxmlformats.org/officeDocument/2006/relationships/customXml" Target="../ink/ink155.xml"/><Relationship Id="rId197" Type="http://schemas.openxmlformats.org/officeDocument/2006/relationships/image" Target="../media/image170.png"/><Relationship Id="rId341" Type="http://schemas.openxmlformats.org/officeDocument/2006/relationships/customXml" Target="../ink/ink210.xml"/><Relationship Id="rId362" Type="http://schemas.openxmlformats.org/officeDocument/2006/relationships/customXml" Target="../ink/ink221.xml"/><Relationship Id="rId383" Type="http://schemas.openxmlformats.org/officeDocument/2006/relationships/image" Target="../media/image234.png"/><Relationship Id="rId201" Type="http://schemas.openxmlformats.org/officeDocument/2006/relationships/image" Target="../media/image172.png"/><Relationship Id="rId264" Type="http://schemas.openxmlformats.org/officeDocument/2006/relationships/customXml" Target="../ink/ink172.xml"/><Relationship Id="rId17" Type="http://schemas.openxmlformats.org/officeDocument/2006/relationships/image" Target="../media/image80.png"/><Relationship Id="rId38" Type="http://schemas.openxmlformats.org/officeDocument/2006/relationships/customXml" Target="../ink/ink86.xml"/><Relationship Id="rId59" Type="http://schemas.openxmlformats.org/officeDocument/2006/relationships/image" Target="../media/image101.png"/><Relationship Id="rId103" Type="http://schemas.openxmlformats.org/officeDocument/2006/relationships/image" Target="../media/image123.png"/><Relationship Id="rId124" Type="http://schemas.openxmlformats.org/officeDocument/2006/relationships/customXml" Target="../ink/ink129.xml"/><Relationship Id="rId310" Type="http://schemas.openxmlformats.org/officeDocument/2006/relationships/customXml" Target="../ink/ink194.xml"/><Relationship Id="rId70" Type="http://schemas.openxmlformats.org/officeDocument/2006/relationships/customXml" Target="../ink/ink102.xml"/><Relationship Id="rId91" Type="http://schemas.openxmlformats.org/officeDocument/2006/relationships/image" Target="../media/image117.png"/><Relationship Id="rId145" Type="http://schemas.openxmlformats.org/officeDocument/2006/relationships/image" Target="../media/image144.png"/><Relationship Id="rId166" Type="http://schemas.openxmlformats.org/officeDocument/2006/relationships/customXml" Target="../ink/ink150.xml"/><Relationship Id="rId187" Type="http://schemas.openxmlformats.org/officeDocument/2006/relationships/image" Target="../media/image165.png"/><Relationship Id="rId331" Type="http://schemas.openxmlformats.org/officeDocument/2006/relationships/customXml" Target="../ink/ink205.xml"/><Relationship Id="rId352" Type="http://schemas.openxmlformats.org/officeDocument/2006/relationships/image" Target="../media/image219.png"/><Relationship Id="rId373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1.xml"/><Relationship Id="rId49" Type="http://schemas.openxmlformats.org/officeDocument/2006/relationships/image" Target="../media/image96.png"/><Relationship Id="rId114" Type="http://schemas.openxmlformats.org/officeDocument/2006/relationships/customXml" Target="../ink/ink124.xml"/><Relationship Id="rId275" Type="http://schemas.openxmlformats.org/officeDocument/2006/relationships/image" Target="../media/image209.png"/><Relationship Id="rId296" Type="http://schemas.openxmlformats.org/officeDocument/2006/relationships/customXml" Target="../ink/ink187.xml"/><Relationship Id="rId300" Type="http://schemas.openxmlformats.org/officeDocument/2006/relationships/customXml" Target="../ink/ink189.xml"/><Relationship Id="rId60" Type="http://schemas.openxmlformats.org/officeDocument/2006/relationships/customXml" Target="../ink/ink97.xml"/><Relationship Id="rId81" Type="http://schemas.openxmlformats.org/officeDocument/2006/relationships/image" Target="../media/image112.png"/><Relationship Id="rId135" Type="http://schemas.openxmlformats.org/officeDocument/2006/relationships/image" Target="../media/image139.png"/><Relationship Id="rId156" Type="http://schemas.openxmlformats.org/officeDocument/2006/relationships/customXml" Target="../ink/ink145.xml"/><Relationship Id="rId177" Type="http://schemas.openxmlformats.org/officeDocument/2006/relationships/image" Target="../media/image160.png"/><Relationship Id="rId198" Type="http://schemas.openxmlformats.org/officeDocument/2006/relationships/customXml" Target="../ink/ink166.xml"/><Relationship Id="rId321" Type="http://schemas.openxmlformats.org/officeDocument/2006/relationships/image" Target="../media/image187.png"/><Relationship Id="rId342" Type="http://schemas.openxmlformats.org/officeDocument/2006/relationships/image" Target="../media/image197.png"/><Relationship Id="rId363" Type="http://schemas.openxmlformats.org/officeDocument/2006/relationships/image" Target="../media/image224.png"/><Relationship Id="rId384" Type="http://schemas.openxmlformats.org/officeDocument/2006/relationships/customXml" Target="../ink/ink232.xml"/><Relationship Id="rId202" Type="http://schemas.openxmlformats.org/officeDocument/2006/relationships/customXml" Target="../ink/ink168.xml"/><Relationship Id="rId18" Type="http://schemas.openxmlformats.org/officeDocument/2006/relationships/customXml" Target="../ink/ink76.xml"/><Relationship Id="rId39" Type="http://schemas.openxmlformats.org/officeDocument/2006/relationships/image" Target="../media/image91.png"/><Relationship Id="rId265" Type="http://schemas.openxmlformats.org/officeDocument/2006/relationships/image" Target="../media/image204.png"/><Relationship Id="rId50" Type="http://schemas.openxmlformats.org/officeDocument/2006/relationships/customXml" Target="../ink/ink92.xml"/><Relationship Id="rId104" Type="http://schemas.openxmlformats.org/officeDocument/2006/relationships/customXml" Target="../ink/ink119.xml"/><Relationship Id="rId125" Type="http://schemas.openxmlformats.org/officeDocument/2006/relationships/image" Target="../media/image134.png"/><Relationship Id="rId146" Type="http://schemas.openxmlformats.org/officeDocument/2006/relationships/customXml" Target="../ink/ink140.xml"/><Relationship Id="rId167" Type="http://schemas.openxmlformats.org/officeDocument/2006/relationships/image" Target="../media/image155.png"/><Relationship Id="rId188" Type="http://schemas.openxmlformats.org/officeDocument/2006/relationships/customXml" Target="../ink/ink161.xml"/><Relationship Id="rId311" Type="http://schemas.openxmlformats.org/officeDocument/2006/relationships/image" Target="../media/image182.png"/><Relationship Id="rId332" Type="http://schemas.openxmlformats.org/officeDocument/2006/relationships/image" Target="../media/image192.png"/><Relationship Id="rId353" Type="http://schemas.openxmlformats.org/officeDocument/2006/relationships/customXml" Target="../ink/ink216.xml"/><Relationship Id="rId374" Type="http://schemas.openxmlformats.org/officeDocument/2006/relationships/customXml" Target="../ink/ink227.xml"/><Relationship Id="rId71" Type="http://schemas.openxmlformats.org/officeDocument/2006/relationships/image" Target="../media/image107.png"/><Relationship Id="rId92" Type="http://schemas.openxmlformats.org/officeDocument/2006/relationships/customXml" Target="../ink/ink113.xml"/><Relationship Id="rId2" Type="http://schemas.openxmlformats.org/officeDocument/2006/relationships/customXml" Target="../ink/ink68.xml"/><Relationship Id="rId29" Type="http://schemas.openxmlformats.org/officeDocument/2006/relationships/image" Target="../media/image86.png"/><Relationship Id="rId276" Type="http://schemas.openxmlformats.org/officeDocument/2006/relationships/customXml" Target="../ink/ink178.xml"/><Relationship Id="rId297" Type="http://schemas.openxmlformats.org/officeDocument/2006/relationships/image" Target="../media/image175.png"/><Relationship Id="rId40" Type="http://schemas.openxmlformats.org/officeDocument/2006/relationships/customXml" Target="../ink/ink87.xml"/><Relationship Id="rId115" Type="http://schemas.openxmlformats.org/officeDocument/2006/relationships/image" Target="../media/image129.png"/><Relationship Id="rId136" Type="http://schemas.openxmlformats.org/officeDocument/2006/relationships/customXml" Target="../ink/ink135.xml"/><Relationship Id="rId157" Type="http://schemas.openxmlformats.org/officeDocument/2006/relationships/image" Target="../media/image150.png"/><Relationship Id="rId178" Type="http://schemas.openxmlformats.org/officeDocument/2006/relationships/customXml" Target="../ink/ink156.xml"/><Relationship Id="rId301" Type="http://schemas.openxmlformats.org/officeDocument/2006/relationships/image" Target="../media/image177.png"/><Relationship Id="rId322" Type="http://schemas.openxmlformats.org/officeDocument/2006/relationships/customXml" Target="../ink/ink200.xml"/><Relationship Id="rId343" Type="http://schemas.openxmlformats.org/officeDocument/2006/relationships/customXml" Target="../ink/ink211.xml"/><Relationship Id="rId364" Type="http://schemas.openxmlformats.org/officeDocument/2006/relationships/customXml" Target="../ink/ink222.xml"/><Relationship Id="rId61" Type="http://schemas.openxmlformats.org/officeDocument/2006/relationships/image" Target="../media/image102.png"/><Relationship Id="rId82" Type="http://schemas.openxmlformats.org/officeDocument/2006/relationships/customXml" Target="../ink/ink108.xml"/><Relationship Id="rId199" Type="http://schemas.openxmlformats.org/officeDocument/2006/relationships/image" Target="../media/image171.png"/><Relationship Id="rId203" Type="http://schemas.openxmlformats.org/officeDocument/2006/relationships/image" Target="../media/image173.png"/><Relationship Id="rId385" Type="http://schemas.openxmlformats.org/officeDocument/2006/relationships/image" Target="../media/image235.png"/><Relationship Id="rId19" Type="http://schemas.openxmlformats.org/officeDocument/2006/relationships/image" Target="../media/image81.png"/><Relationship Id="rId266" Type="http://schemas.openxmlformats.org/officeDocument/2006/relationships/customXml" Target="../ink/ink173.xml"/><Relationship Id="rId287" Type="http://schemas.openxmlformats.org/officeDocument/2006/relationships/image" Target="../media/image215.png"/><Relationship Id="rId30" Type="http://schemas.openxmlformats.org/officeDocument/2006/relationships/customXml" Target="../ink/ink82.xml"/><Relationship Id="rId105" Type="http://schemas.openxmlformats.org/officeDocument/2006/relationships/image" Target="../media/image124.png"/><Relationship Id="rId126" Type="http://schemas.openxmlformats.org/officeDocument/2006/relationships/customXml" Target="../ink/ink130.xml"/><Relationship Id="rId147" Type="http://schemas.openxmlformats.org/officeDocument/2006/relationships/image" Target="../media/image145.png"/><Relationship Id="rId168" Type="http://schemas.openxmlformats.org/officeDocument/2006/relationships/customXml" Target="../ink/ink151.xml"/><Relationship Id="rId312" Type="http://schemas.openxmlformats.org/officeDocument/2006/relationships/customXml" Target="../ink/ink195.xml"/><Relationship Id="rId333" Type="http://schemas.openxmlformats.org/officeDocument/2006/relationships/customXml" Target="../ink/ink206.xml"/><Relationship Id="rId354" Type="http://schemas.openxmlformats.org/officeDocument/2006/relationships/image" Target="../media/image220.png"/><Relationship Id="rId51" Type="http://schemas.openxmlformats.org/officeDocument/2006/relationships/image" Target="../media/image97.png"/><Relationship Id="rId72" Type="http://schemas.openxmlformats.org/officeDocument/2006/relationships/customXml" Target="../ink/ink103.xml"/><Relationship Id="rId93" Type="http://schemas.openxmlformats.org/officeDocument/2006/relationships/image" Target="../media/image118.png"/><Relationship Id="rId189" Type="http://schemas.openxmlformats.org/officeDocument/2006/relationships/image" Target="../media/image166.png"/><Relationship Id="rId375" Type="http://schemas.openxmlformats.org/officeDocument/2006/relationships/image" Target="../media/image230.png"/><Relationship Id="rId3" Type="http://schemas.openxmlformats.org/officeDocument/2006/relationships/image" Target="../media/image730.png"/><Relationship Id="rId277" Type="http://schemas.openxmlformats.org/officeDocument/2006/relationships/image" Target="../media/image210.png"/><Relationship Id="rId298" Type="http://schemas.openxmlformats.org/officeDocument/2006/relationships/customXml" Target="../ink/ink188.xml"/><Relationship Id="rId116" Type="http://schemas.openxmlformats.org/officeDocument/2006/relationships/customXml" Target="../ink/ink125.xml"/><Relationship Id="rId137" Type="http://schemas.openxmlformats.org/officeDocument/2006/relationships/image" Target="../media/image140.png"/><Relationship Id="rId158" Type="http://schemas.openxmlformats.org/officeDocument/2006/relationships/customXml" Target="../ink/ink146.xml"/><Relationship Id="rId302" Type="http://schemas.openxmlformats.org/officeDocument/2006/relationships/customXml" Target="../ink/ink190.xml"/><Relationship Id="rId323" Type="http://schemas.openxmlformats.org/officeDocument/2006/relationships/customXml" Target="../ink/ink201.xml"/><Relationship Id="rId344" Type="http://schemas.openxmlformats.org/officeDocument/2006/relationships/image" Target="../media/image198.png"/><Relationship Id="rId20" Type="http://schemas.openxmlformats.org/officeDocument/2006/relationships/customXml" Target="../ink/ink77.xml"/><Relationship Id="rId41" Type="http://schemas.openxmlformats.org/officeDocument/2006/relationships/image" Target="../media/image92.png"/><Relationship Id="rId62" Type="http://schemas.openxmlformats.org/officeDocument/2006/relationships/customXml" Target="../ink/ink98.xml"/><Relationship Id="rId83" Type="http://schemas.openxmlformats.org/officeDocument/2006/relationships/image" Target="../media/image113.png"/><Relationship Id="rId179" Type="http://schemas.openxmlformats.org/officeDocument/2006/relationships/image" Target="../media/image161.png"/><Relationship Id="rId365" Type="http://schemas.openxmlformats.org/officeDocument/2006/relationships/image" Target="../media/image225.png"/><Relationship Id="rId386" Type="http://schemas.openxmlformats.org/officeDocument/2006/relationships/customXml" Target="../ink/ink233.xml"/><Relationship Id="rId190" Type="http://schemas.openxmlformats.org/officeDocument/2006/relationships/customXml" Target="../ink/ink162.xml"/><Relationship Id="rId204" Type="http://schemas.openxmlformats.org/officeDocument/2006/relationships/customXml" Target="../ink/ink169.xml"/><Relationship Id="rId267" Type="http://schemas.openxmlformats.org/officeDocument/2006/relationships/image" Target="../media/image205.png"/><Relationship Id="rId288" Type="http://schemas.openxmlformats.org/officeDocument/2006/relationships/customXml" Target="../ink/ink183.xml"/><Relationship Id="rId106" Type="http://schemas.openxmlformats.org/officeDocument/2006/relationships/customXml" Target="../ink/ink120.xml"/><Relationship Id="rId127" Type="http://schemas.openxmlformats.org/officeDocument/2006/relationships/image" Target="../media/image135.png"/><Relationship Id="rId313" Type="http://schemas.openxmlformats.org/officeDocument/2006/relationships/image" Target="../media/image183.png"/><Relationship Id="rId10" Type="http://schemas.openxmlformats.org/officeDocument/2006/relationships/customXml" Target="../ink/ink72.xml"/><Relationship Id="rId31" Type="http://schemas.openxmlformats.org/officeDocument/2006/relationships/image" Target="../media/image87.png"/><Relationship Id="rId52" Type="http://schemas.openxmlformats.org/officeDocument/2006/relationships/customXml" Target="../ink/ink93.xml"/><Relationship Id="rId73" Type="http://schemas.openxmlformats.org/officeDocument/2006/relationships/image" Target="../media/image108.png"/><Relationship Id="rId94" Type="http://schemas.openxmlformats.org/officeDocument/2006/relationships/customXml" Target="../ink/ink114.xml"/><Relationship Id="rId148" Type="http://schemas.openxmlformats.org/officeDocument/2006/relationships/customXml" Target="../ink/ink141.xml"/><Relationship Id="rId169" Type="http://schemas.openxmlformats.org/officeDocument/2006/relationships/image" Target="../media/image156.png"/><Relationship Id="rId334" Type="http://schemas.openxmlformats.org/officeDocument/2006/relationships/image" Target="../media/image193.png"/><Relationship Id="rId355" Type="http://schemas.openxmlformats.org/officeDocument/2006/relationships/customXml" Target="../ink/ink217.xml"/><Relationship Id="rId376" Type="http://schemas.openxmlformats.org/officeDocument/2006/relationships/customXml" Target="../ink/ink228.xml"/><Relationship Id="rId4" Type="http://schemas.openxmlformats.org/officeDocument/2006/relationships/customXml" Target="../ink/ink69.xml"/><Relationship Id="rId180" Type="http://schemas.openxmlformats.org/officeDocument/2006/relationships/customXml" Target="../ink/ink157.xml"/><Relationship Id="rId278" Type="http://schemas.openxmlformats.org/officeDocument/2006/relationships/customXml" Target="../ink/ink179.xml"/><Relationship Id="rId303" Type="http://schemas.openxmlformats.org/officeDocument/2006/relationships/image" Target="../media/image178.png"/><Relationship Id="rId42" Type="http://schemas.openxmlformats.org/officeDocument/2006/relationships/customXml" Target="../ink/ink88.xml"/><Relationship Id="rId84" Type="http://schemas.openxmlformats.org/officeDocument/2006/relationships/customXml" Target="../ink/ink109.xml"/><Relationship Id="rId138" Type="http://schemas.openxmlformats.org/officeDocument/2006/relationships/customXml" Target="../ink/ink136.xml"/><Relationship Id="rId345" Type="http://schemas.openxmlformats.org/officeDocument/2006/relationships/customXml" Target="../ink/ink212.xml"/><Relationship Id="rId387" Type="http://schemas.openxmlformats.org/officeDocument/2006/relationships/image" Target="../media/image236.png"/><Relationship Id="rId191" Type="http://schemas.openxmlformats.org/officeDocument/2006/relationships/image" Target="../media/image167.png"/><Relationship Id="rId107" Type="http://schemas.openxmlformats.org/officeDocument/2006/relationships/image" Target="../media/image125.png"/><Relationship Id="rId289" Type="http://schemas.openxmlformats.org/officeDocument/2006/relationships/image" Target="../media/image216.png"/><Relationship Id="rId11" Type="http://schemas.openxmlformats.org/officeDocument/2006/relationships/image" Target="../media/image77.png"/><Relationship Id="rId53" Type="http://schemas.openxmlformats.org/officeDocument/2006/relationships/image" Target="../media/image98.png"/><Relationship Id="rId149" Type="http://schemas.openxmlformats.org/officeDocument/2006/relationships/image" Target="../media/image146.png"/><Relationship Id="rId314" Type="http://schemas.openxmlformats.org/officeDocument/2006/relationships/customXml" Target="../ink/ink196.xml"/><Relationship Id="rId356" Type="http://schemas.openxmlformats.org/officeDocument/2006/relationships/image" Target="../media/image221.png"/><Relationship Id="rId95" Type="http://schemas.openxmlformats.org/officeDocument/2006/relationships/image" Target="../media/image119.png"/><Relationship Id="rId160" Type="http://schemas.openxmlformats.org/officeDocument/2006/relationships/customXml" Target="../ink/ink147.xml"/><Relationship Id="rId22" Type="http://schemas.openxmlformats.org/officeDocument/2006/relationships/customXml" Target="../ink/ink78.xml"/><Relationship Id="rId64" Type="http://schemas.openxmlformats.org/officeDocument/2006/relationships/customXml" Target="../ink/ink99.xml"/><Relationship Id="rId118" Type="http://schemas.openxmlformats.org/officeDocument/2006/relationships/customXml" Target="../ink/ink126.xml"/><Relationship Id="rId325" Type="http://schemas.openxmlformats.org/officeDocument/2006/relationships/customXml" Target="../ink/ink202.xml"/><Relationship Id="rId367" Type="http://schemas.openxmlformats.org/officeDocument/2006/relationships/image" Target="../media/image226.png"/><Relationship Id="rId171" Type="http://schemas.openxmlformats.org/officeDocument/2006/relationships/image" Target="../media/image157.png"/><Relationship Id="rId269" Type="http://schemas.openxmlformats.org/officeDocument/2006/relationships/image" Target="../media/image206.png"/><Relationship Id="rId33" Type="http://schemas.openxmlformats.org/officeDocument/2006/relationships/image" Target="../media/image88.png"/><Relationship Id="rId129" Type="http://schemas.openxmlformats.org/officeDocument/2006/relationships/image" Target="../media/image136.png"/><Relationship Id="rId280" Type="http://schemas.openxmlformats.org/officeDocument/2006/relationships/customXml" Target="../ink/ink180.xml"/><Relationship Id="rId336" Type="http://schemas.openxmlformats.org/officeDocument/2006/relationships/image" Target="../media/image194.png"/><Relationship Id="rId75" Type="http://schemas.openxmlformats.org/officeDocument/2006/relationships/image" Target="../media/image109.png"/><Relationship Id="rId140" Type="http://schemas.openxmlformats.org/officeDocument/2006/relationships/customXml" Target="../ink/ink137.xml"/><Relationship Id="rId182" Type="http://schemas.openxmlformats.org/officeDocument/2006/relationships/customXml" Target="../ink/ink158.xml"/><Relationship Id="rId378" Type="http://schemas.openxmlformats.org/officeDocument/2006/relationships/customXml" Target="../ink/ink229.xml"/><Relationship Id="rId6" Type="http://schemas.openxmlformats.org/officeDocument/2006/relationships/customXml" Target="../ink/ink70.xml"/><Relationship Id="rId291" Type="http://schemas.openxmlformats.org/officeDocument/2006/relationships/image" Target="../media/image217.png"/><Relationship Id="rId305" Type="http://schemas.openxmlformats.org/officeDocument/2006/relationships/image" Target="../media/image179.png"/><Relationship Id="rId347" Type="http://schemas.openxmlformats.org/officeDocument/2006/relationships/customXml" Target="../ink/ink213.xml"/><Relationship Id="rId44" Type="http://schemas.openxmlformats.org/officeDocument/2006/relationships/customXml" Target="../ink/ink89.xml"/><Relationship Id="rId86" Type="http://schemas.openxmlformats.org/officeDocument/2006/relationships/customXml" Target="../ink/ink110.xml"/><Relationship Id="rId151" Type="http://schemas.openxmlformats.org/officeDocument/2006/relationships/image" Target="../media/image147.png"/><Relationship Id="rId193" Type="http://schemas.openxmlformats.org/officeDocument/2006/relationships/image" Target="../media/image168.png"/><Relationship Id="rId13" Type="http://schemas.openxmlformats.org/officeDocument/2006/relationships/image" Target="../media/image78.png"/><Relationship Id="rId109" Type="http://schemas.openxmlformats.org/officeDocument/2006/relationships/image" Target="../media/image126.png"/><Relationship Id="rId260" Type="http://schemas.openxmlformats.org/officeDocument/2006/relationships/customXml" Target="../ink/ink170.xml"/><Relationship Id="rId316" Type="http://schemas.openxmlformats.org/officeDocument/2006/relationships/customXml" Target="../ink/ink197.xml"/><Relationship Id="rId55" Type="http://schemas.openxmlformats.org/officeDocument/2006/relationships/image" Target="../media/image99.png"/><Relationship Id="rId97" Type="http://schemas.openxmlformats.org/officeDocument/2006/relationships/image" Target="../media/image120.png"/><Relationship Id="rId120" Type="http://schemas.openxmlformats.org/officeDocument/2006/relationships/customXml" Target="../ink/ink127.xml"/><Relationship Id="rId358" Type="http://schemas.openxmlformats.org/officeDocument/2006/relationships/image" Target="../media/image222.png"/><Relationship Id="rId162" Type="http://schemas.openxmlformats.org/officeDocument/2006/relationships/customXml" Target="../ink/ink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31BDB-3F0D-4DCB-96C1-6C2D3D246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6" y="2624982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AO - </a:t>
            </a:r>
            <a:r>
              <a:rPr lang="en-US" sz="4400" dirty="0" err="1"/>
              <a:t>Drehbearbeitung</a:t>
            </a:r>
            <a:r>
              <a:rPr lang="en-US" sz="4400" dirty="0"/>
              <a:t> </a:t>
            </a:r>
            <a:r>
              <a:rPr lang="en-US" sz="4400" dirty="0" err="1"/>
              <a:t>planen</a:t>
            </a:r>
            <a:endParaRPr lang="en-US" sz="4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4E1ABEA-4B0C-4F98-A6D7-663FFF51B663}"/>
              </a:ext>
            </a:extLst>
          </p:cNvPr>
          <p:cNvSpPr txBox="1">
            <a:spLocks/>
          </p:cNvSpPr>
          <p:nvPr/>
        </p:nvSpPr>
        <p:spPr>
          <a:xfrm>
            <a:off x="3679032" y="6083250"/>
            <a:ext cx="8376830" cy="538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400" dirty="0">
                <a:latin typeface="+mn-lt"/>
                <a:ea typeface="+mn-ea"/>
                <a:cs typeface="+mn-cs"/>
              </a:rPr>
              <a:t>Quelle: Andrew Magill from Boulder, USA (https://commons.wikimedia.org/wiki/File:Lathe_in_action.jpg), „Lathe in action“, </a:t>
            </a:r>
            <a:r>
              <a:rPr lang="en-US" sz="1400" dirty="0" err="1">
                <a:latin typeface="+mn-lt"/>
                <a:ea typeface="+mn-ea"/>
                <a:cs typeface="+mn-cs"/>
              </a:rPr>
              <a:t>Detailliert</a:t>
            </a:r>
            <a:r>
              <a:rPr lang="en-US" sz="1400" dirty="0">
                <a:latin typeface="+mn-lt"/>
                <a:ea typeface="+mn-ea"/>
                <a:cs typeface="+mn-cs"/>
              </a:rPr>
              <a:t> von Sc, https://creativecommons.org/licenses/by/2.0/legalcode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Küche, LKW, sitzend, geparkt enthält.&#10;&#10;Automatisch generierte Beschreibung">
            <a:extLst>
              <a:ext uri="{FF2B5EF4-FFF2-40B4-BE49-F238E27FC236}">
                <a16:creationId xmlns:a16="http://schemas.microsoft.com/office/drawing/2014/main" id="{D51ECAC2-6973-41B2-ACDC-41D62FFB4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 r="3" b="748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21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41" y="406399"/>
            <a:ext cx="4586944" cy="62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07" y="860242"/>
            <a:ext cx="3121004" cy="57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7526" y="334379"/>
            <a:ext cx="6984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Handhebelpresse mit verschiedenen Baugruppen</a:t>
            </a:r>
          </a:p>
          <a:p>
            <a:endParaRPr lang="de-DE" dirty="0"/>
          </a:p>
          <a:p>
            <a:r>
              <a:rPr lang="de-DE" dirty="0"/>
              <a:t>Die Handhebelpresse mit ihren verschiedenen Baugruppen und Einzelteilen dient als Gesamtprojekt für die Umsetzung der Lerninhalte des ersten Ausbildungsjahres.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20DF796-07CD-4F6D-AC09-79B5BCE9F1C0}"/>
              </a:ext>
            </a:extLst>
          </p:cNvPr>
          <p:cNvSpPr txBox="1">
            <a:spLocks/>
          </p:cNvSpPr>
          <p:nvPr/>
        </p:nvSpPr>
        <p:spPr>
          <a:xfrm>
            <a:off x="357526" y="6353308"/>
            <a:ext cx="3140761" cy="265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i="1" dirty="0">
                <a:solidFill>
                  <a:srgbClr val="00B050"/>
                </a:solidFill>
              </a:rPr>
              <a:t>Quelle: © Projekt Presse / www.futurelearnig.de</a:t>
            </a:r>
          </a:p>
        </p:txBody>
      </p:sp>
    </p:spTree>
    <p:extLst>
      <p:ext uri="{BB962C8B-B14F-4D97-AF65-F5344CB8AC3E}">
        <p14:creationId xmlns:p14="http://schemas.microsoft.com/office/powerpoint/2010/main" val="103478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03593D-4E2D-4E41-A4A7-E3B6116B2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0" y="3325819"/>
            <a:ext cx="3746970" cy="1458079"/>
          </a:xfrm>
          <a:prstGeom prst="rect">
            <a:avLst/>
          </a:prstGeom>
        </p:spPr>
      </p:pic>
      <p:pic>
        <p:nvPicPr>
          <p:cNvPr id="27" name="Grafik 26" descr="Ein Bild, das Tisch, sitzend, schwarz, Mann enthält.&#10;&#10;Automatisch generierte Beschreibung">
            <a:extLst>
              <a:ext uri="{FF2B5EF4-FFF2-40B4-BE49-F238E27FC236}">
                <a16:creationId xmlns:a16="http://schemas.microsoft.com/office/drawing/2014/main" id="{312D2B9C-548A-4864-B577-B950A98A2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r="40960"/>
          <a:stretch/>
        </p:blipFill>
        <p:spPr>
          <a:xfrm>
            <a:off x="2303217" y="4026715"/>
            <a:ext cx="1249963" cy="2306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F5D182-6A68-42AF-8289-56E91D42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" y="-163513"/>
            <a:ext cx="10515600" cy="1325563"/>
          </a:xfrm>
        </p:spPr>
        <p:txBody>
          <a:bodyPr/>
          <a:lstStyle/>
          <a:p>
            <a:r>
              <a:rPr lang="de-DE" dirty="0"/>
              <a:t>Drehbearbeitung planen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05BBD6E-6A81-4181-BCA3-2E465B0C0EF9}"/>
              </a:ext>
            </a:extLst>
          </p:cNvPr>
          <p:cNvSpPr txBox="1">
            <a:spLocks/>
          </p:cNvSpPr>
          <p:nvPr/>
        </p:nvSpPr>
        <p:spPr>
          <a:xfrm>
            <a:off x="168134" y="2268736"/>
            <a:ext cx="25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BG 1 Pressenfuß</a:t>
            </a:r>
          </a:p>
          <a:p>
            <a:endParaRPr lang="de-DE" sz="1800" dirty="0"/>
          </a:p>
          <a:p>
            <a:r>
              <a:rPr lang="de-DE" sz="1800" dirty="0"/>
              <a:t>Verfahren: Feilen, Sägen und Bohren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0682D42-AA2E-42DE-9461-E702964A4EEC}"/>
              </a:ext>
            </a:extLst>
          </p:cNvPr>
          <p:cNvSpPr txBox="1">
            <a:spLocks/>
          </p:cNvSpPr>
          <p:nvPr/>
        </p:nvSpPr>
        <p:spPr>
          <a:xfrm>
            <a:off x="131481" y="4490017"/>
            <a:ext cx="2290249" cy="185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Horber Linie:</a:t>
            </a:r>
          </a:p>
          <a:p>
            <a:r>
              <a:rPr lang="de-DE" sz="1800" dirty="0"/>
              <a:t>Lernprojekt  Presse </a:t>
            </a:r>
          </a:p>
          <a:p>
            <a:endParaRPr lang="de-DE" sz="1800" dirty="0"/>
          </a:p>
          <a:p>
            <a:r>
              <a:rPr lang="de-DE" sz="1800" dirty="0"/>
              <a:t>Lerninhalte des 1.LJ in Praxis und Theorie komplett an der Handhebelpresse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50F550-7941-4570-AD9E-D842D7565E0E}"/>
              </a:ext>
            </a:extLst>
          </p:cNvPr>
          <p:cNvSpPr txBox="1">
            <a:spLocks/>
          </p:cNvSpPr>
          <p:nvPr/>
        </p:nvSpPr>
        <p:spPr>
          <a:xfrm>
            <a:off x="4758456" y="1294969"/>
            <a:ext cx="25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BG 2 Pressensäule</a:t>
            </a:r>
          </a:p>
          <a:p>
            <a:endParaRPr lang="de-DE" sz="1800" dirty="0"/>
          </a:p>
          <a:p>
            <a:r>
              <a:rPr lang="de-DE" sz="1800" dirty="0"/>
              <a:t>Verfahren: Dreh- und Frästeile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8EEC0F6-0D6E-4CD2-B5B7-BC433753C690}"/>
              </a:ext>
            </a:extLst>
          </p:cNvPr>
          <p:cNvSpPr txBox="1">
            <a:spLocks/>
          </p:cNvSpPr>
          <p:nvPr/>
        </p:nvSpPr>
        <p:spPr>
          <a:xfrm>
            <a:off x="4204033" y="4211483"/>
            <a:ext cx="2811363" cy="59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Gewindespindel – Bearbeitung planen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86D11C7-2A3F-45FF-A339-C909A673B42F}"/>
              </a:ext>
            </a:extLst>
          </p:cNvPr>
          <p:cNvSpPr txBox="1">
            <a:spLocks/>
          </p:cNvSpPr>
          <p:nvPr/>
        </p:nvSpPr>
        <p:spPr>
          <a:xfrm>
            <a:off x="8857899" y="328420"/>
            <a:ext cx="3165967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1. Zeichnungsanalyse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Verwendeter Werkstoff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Toleranzangaben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Halbzeug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Materialbedarf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Zeichnungserstellung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E1D33BE-A282-428E-A911-8CD0DAF5B541}"/>
              </a:ext>
            </a:extLst>
          </p:cNvPr>
          <p:cNvSpPr txBox="1">
            <a:spLocks/>
          </p:cNvSpPr>
          <p:nvPr/>
        </p:nvSpPr>
        <p:spPr>
          <a:xfrm>
            <a:off x="8857899" y="1822270"/>
            <a:ext cx="3165967" cy="1408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2. Grundlagen Drehen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Drehverfahren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Teilbewegungen der Drehbewegung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Drehwerkzeuge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Gleichlauf/Gegenlauf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Spannen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4AB2BF0-A057-4182-A67C-9244BFD97103}"/>
              </a:ext>
            </a:extLst>
          </p:cNvPr>
          <p:cNvSpPr txBox="1">
            <a:spLocks/>
          </p:cNvSpPr>
          <p:nvPr/>
        </p:nvSpPr>
        <p:spPr>
          <a:xfrm>
            <a:off x="8857899" y="3409137"/>
            <a:ext cx="3165967" cy="8094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700" dirty="0"/>
              <a:t>3. Arbeitswerte Drehbearbeitung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Drehzahl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Vorschub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17D78B0-C46C-4040-B47F-745D85271F0F}"/>
              </a:ext>
            </a:extLst>
          </p:cNvPr>
          <p:cNvSpPr/>
          <p:nvPr/>
        </p:nvSpPr>
        <p:spPr>
          <a:xfrm>
            <a:off x="4097139" y="5499939"/>
            <a:ext cx="2490758" cy="1253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F8EF01B-C24B-48E0-BA4F-83ECC9B25F3B}"/>
              </a:ext>
            </a:extLst>
          </p:cNvPr>
          <p:cNvSpPr txBox="1">
            <a:spLocks/>
          </p:cNvSpPr>
          <p:nvPr/>
        </p:nvSpPr>
        <p:spPr>
          <a:xfrm>
            <a:off x="4756899" y="5820135"/>
            <a:ext cx="1526644" cy="679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Arbeitsplan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98C4A2A-CF4D-4821-991C-990AECB37476}"/>
              </a:ext>
            </a:extLst>
          </p:cNvPr>
          <p:cNvSpPr/>
          <p:nvPr/>
        </p:nvSpPr>
        <p:spPr>
          <a:xfrm>
            <a:off x="6981519" y="5493883"/>
            <a:ext cx="2490758" cy="1253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94A3F0D2-EB56-47EF-88FF-2FA5FA0E768B}"/>
              </a:ext>
            </a:extLst>
          </p:cNvPr>
          <p:cNvSpPr txBox="1">
            <a:spLocks/>
          </p:cNvSpPr>
          <p:nvPr/>
        </p:nvSpPr>
        <p:spPr>
          <a:xfrm>
            <a:off x="7416725" y="5814079"/>
            <a:ext cx="1751198" cy="679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Fertigung der Gewindespindel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7DF2B13-9607-429A-A6A9-F30AFDC0BD1A}"/>
              </a:ext>
            </a:extLst>
          </p:cNvPr>
          <p:cNvSpPr txBox="1">
            <a:spLocks/>
          </p:cNvSpPr>
          <p:nvPr/>
        </p:nvSpPr>
        <p:spPr>
          <a:xfrm>
            <a:off x="10376914" y="4834481"/>
            <a:ext cx="1567293" cy="1100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Zeichnung</a:t>
            </a:r>
          </a:p>
          <a:p>
            <a:r>
              <a:rPr lang="de-DE" sz="1800" dirty="0"/>
              <a:t>TBB</a:t>
            </a:r>
          </a:p>
          <a:p>
            <a:r>
              <a:rPr lang="de-DE" sz="1800" dirty="0"/>
              <a:t>Fachbuch</a:t>
            </a:r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BF9193A9-7465-4EE7-93A1-EDDD25F24596}"/>
              </a:ext>
            </a:extLst>
          </p:cNvPr>
          <p:cNvSpPr/>
          <p:nvPr/>
        </p:nvSpPr>
        <p:spPr>
          <a:xfrm>
            <a:off x="8382518" y="633474"/>
            <a:ext cx="319760" cy="327052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BA1AC5-CD92-4321-AB9F-4F6196CC543F}"/>
              </a:ext>
            </a:extLst>
          </p:cNvPr>
          <p:cNvGrpSpPr/>
          <p:nvPr/>
        </p:nvGrpSpPr>
        <p:grpSpPr>
          <a:xfrm>
            <a:off x="1925194" y="3382631"/>
            <a:ext cx="610920" cy="1285560"/>
            <a:chOff x="1925194" y="3382631"/>
            <a:chExt cx="610920" cy="12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814C83-3D80-44C8-94C2-1D607B5DF87A}"/>
                    </a:ext>
                  </a:extLst>
                </p14:cNvPr>
                <p14:cNvContentPartPr/>
                <p14:nvPr/>
              </p14:nvContentPartPr>
              <p14:xfrm>
                <a:off x="1960834" y="3458591"/>
                <a:ext cx="575280" cy="1209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814C83-3D80-44C8-94C2-1D607B5DF8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2194" y="3449591"/>
                  <a:ext cx="592920" cy="12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7B8C24-30B0-4EE5-AA52-0D9F9AA049FB}"/>
                    </a:ext>
                  </a:extLst>
                </p14:cNvPr>
                <p14:cNvContentPartPr/>
                <p14:nvPr/>
              </p14:nvContentPartPr>
              <p14:xfrm>
                <a:off x="1925194" y="3382631"/>
                <a:ext cx="217800" cy="35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7B8C24-30B0-4EE5-AA52-0D9F9AA049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6194" y="3373991"/>
                  <a:ext cx="235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93189AC-CB07-4DD4-B985-40B209F1A5BD}"/>
                    </a:ext>
                  </a:extLst>
                </p14:cNvPr>
                <p14:cNvContentPartPr/>
                <p14:nvPr/>
              </p14:nvContentPartPr>
              <p14:xfrm>
                <a:off x="1926274" y="3402791"/>
                <a:ext cx="198720" cy="358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93189AC-CB07-4DD4-B985-40B209F1A5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7634" y="3393791"/>
                  <a:ext cx="21636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686EAC65-CCB9-47CF-A56C-64D62256BDDF}"/>
              </a:ext>
            </a:extLst>
          </p:cNvPr>
          <p:cNvGrpSpPr/>
          <p:nvPr/>
        </p:nvGrpSpPr>
        <p:grpSpPr>
          <a:xfrm>
            <a:off x="2885674" y="3554711"/>
            <a:ext cx="577800" cy="1096200"/>
            <a:chOff x="2885674" y="3554711"/>
            <a:chExt cx="577800" cy="10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A04B303-BF9F-450A-9CB7-379D6A0446A2}"/>
                    </a:ext>
                  </a:extLst>
                </p14:cNvPr>
                <p14:cNvContentPartPr/>
                <p14:nvPr/>
              </p14:nvContentPartPr>
              <p14:xfrm>
                <a:off x="2885674" y="3600071"/>
                <a:ext cx="558720" cy="1050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A04B303-BF9F-450A-9CB7-379D6A044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7034" y="3591431"/>
                  <a:ext cx="5763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2A0544F-E50F-4A56-9642-8DDE82900D72}"/>
                    </a:ext>
                  </a:extLst>
                </p14:cNvPr>
                <p14:cNvContentPartPr/>
                <p14:nvPr/>
              </p14:nvContentPartPr>
              <p14:xfrm>
                <a:off x="3220114" y="3554711"/>
                <a:ext cx="243360" cy="354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2A0544F-E50F-4A56-9642-8DDE82900D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1114" y="3545711"/>
                  <a:ext cx="261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D3FAE49-F0B9-4C03-9C16-8C4ED2A02DF2}"/>
                    </a:ext>
                  </a:extLst>
                </p14:cNvPr>
                <p14:cNvContentPartPr/>
                <p14:nvPr/>
              </p14:nvContentPartPr>
              <p14:xfrm>
                <a:off x="3243874" y="3585311"/>
                <a:ext cx="167760" cy="265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D3FAE49-F0B9-4C03-9C16-8C4ED2A02D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5234" y="3576311"/>
                  <a:ext cx="185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8857F6A-AD85-4869-98EC-A75DBFD502FC}"/>
                    </a:ext>
                  </a:extLst>
                </p14:cNvPr>
                <p14:cNvContentPartPr/>
                <p14:nvPr/>
              </p14:nvContentPartPr>
              <p14:xfrm>
                <a:off x="3215074" y="3570551"/>
                <a:ext cx="225720" cy="321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8857F6A-AD85-4869-98EC-A75DBFD502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06434" y="3561551"/>
                  <a:ext cx="2433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175EE2F-9B02-4015-825D-09AB333EE12A}"/>
              </a:ext>
            </a:extLst>
          </p:cNvPr>
          <p:cNvGrpSpPr/>
          <p:nvPr/>
        </p:nvGrpSpPr>
        <p:grpSpPr>
          <a:xfrm>
            <a:off x="4819954" y="2521871"/>
            <a:ext cx="554760" cy="805680"/>
            <a:chOff x="4819954" y="2521871"/>
            <a:chExt cx="55476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F4C8FB-698A-417F-B568-3503ED0E0F32}"/>
                    </a:ext>
                  </a:extLst>
                </p14:cNvPr>
                <p14:cNvContentPartPr/>
                <p14:nvPr/>
              </p14:nvContentPartPr>
              <p14:xfrm>
                <a:off x="4819954" y="2521871"/>
                <a:ext cx="497880" cy="624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F4C8FB-698A-417F-B568-3503ED0E0F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10954" y="2513231"/>
                  <a:ext cx="5155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377A69A-2D00-421A-8A2B-B8FEC865BA96}"/>
                    </a:ext>
                  </a:extLst>
                </p14:cNvPr>
                <p14:cNvContentPartPr/>
                <p14:nvPr/>
              </p14:nvContentPartPr>
              <p14:xfrm>
                <a:off x="5197234" y="3074111"/>
                <a:ext cx="163440" cy="253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377A69A-2D00-421A-8A2B-B8FEC865BA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88594" y="3065471"/>
                  <a:ext cx="181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267C50E-F90E-4EEB-86EE-34A8DD51C170}"/>
                    </a:ext>
                  </a:extLst>
                </p14:cNvPr>
                <p14:cNvContentPartPr/>
                <p14:nvPr/>
              </p14:nvContentPartPr>
              <p14:xfrm>
                <a:off x="5205514" y="3071231"/>
                <a:ext cx="169200" cy="239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267C50E-F90E-4EEB-86EE-34A8DD51C1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96874" y="3062591"/>
                  <a:ext cx="18684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615FB71-592D-4DB1-AC4E-B6A938037F68}"/>
                  </a:ext>
                </a:extLst>
              </p14:cNvPr>
              <p14:cNvContentPartPr/>
              <p14:nvPr/>
            </p14:nvContentPartPr>
            <p14:xfrm>
              <a:off x="7977514" y="1909511"/>
              <a:ext cx="176400" cy="2901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615FB71-592D-4DB1-AC4E-B6A938037F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68514" y="1900871"/>
                <a:ext cx="194040" cy="3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91371F0-513C-4877-83CB-9092EA9DEC6A}"/>
              </a:ext>
            </a:extLst>
          </p:cNvPr>
          <p:cNvGrpSpPr/>
          <p:nvPr/>
        </p:nvGrpSpPr>
        <p:grpSpPr>
          <a:xfrm>
            <a:off x="6241234" y="1726271"/>
            <a:ext cx="1960920" cy="2044800"/>
            <a:chOff x="6241234" y="1726271"/>
            <a:chExt cx="1960920" cy="20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0A202E-BB4D-4283-BF06-0957DF423D1A}"/>
                    </a:ext>
                  </a:extLst>
                </p14:cNvPr>
                <p14:cNvContentPartPr/>
                <p14:nvPr/>
              </p14:nvContentPartPr>
              <p14:xfrm>
                <a:off x="6503674" y="1957751"/>
                <a:ext cx="1643760" cy="1813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0A202E-BB4D-4283-BF06-0957DF423D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94674" y="1949111"/>
                  <a:ext cx="1661400" cy="18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4A6A390-3C72-4494-B140-6BA293DE0120}"/>
                    </a:ext>
                  </a:extLst>
                </p14:cNvPr>
                <p14:cNvContentPartPr/>
                <p14:nvPr/>
              </p14:nvContentPartPr>
              <p14:xfrm>
                <a:off x="7910194" y="1898351"/>
                <a:ext cx="291960" cy="30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4A6A390-3C72-4494-B140-6BA293DE01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01194" y="1889711"/>
                  <a:ext cx="309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A55DF9F-0936-4E74-AC51-A41B23976617}"/>
                    </a:ext>
                  </a:extLst>
                </p14:cNvPr>
                <p14:cNvContentPartPr/>
                <p14:nvPr/>
              </p14:nvContentPartPr>
              <p14:xfrm>
                <a:off x="6335914" y="3114431"/>
                <a:ext cx="201960" cy="173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A55DF9F-0936-4E74-AC51-A41B239766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6914" y="3105791"/>
                  <a:ext cx="219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C50BC9-3D3A-43B5-90B7-07C533D4A487}"/>
                    </a:ext>
                  </a:extLst>
                </p14:cNvPr>
                <p14:cNvContentPartPr/>
                <p14:nvPr/>
              </p14:nvContentPartPr>
              <p14:xfrm>
                <a:off x="6241234" y="2972231"/>
                <a:ext cx="147600" cy="245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C50BC9-3D3A-43B5-90B7-07C533D4A4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2234" y="2963231"/>
                  <a:ext cx="165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6A13C30-D1AB-40CF-A121-9092DCB8E091}"/>
                    </a:ext>
                  </a:extLst>
                </p14:cNvPr>
                <p14:cNvContentPartPr/>
                <p14:nvPr/>
              </p14:nvContentPartPr>
              <p14:xfrm>
                <a:off x="6442834" y="2993471"/>
                <a:ext cx="226080" cy="216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6A13C30-D1AB-40CF-A121-9092DCB8E0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3834" y="2984471"/>
                  <a:ext cx="24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A23AA0-A9EA-4F8D-866A-E857A1783BD0}"/>
                    </a:ext>
                  </a:extLst>
                </p14:cNvPr>
                <p14:cNvContentPartPr/>
                <p14:nvPr/>
              </p14:nvContentPartPr>
              <p14:xfrm>
                <a:off x="6622834" y="2803751"/>
                <a:ext cx="208080" cy="235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A23AA0-A9EA-4F8D-866A-E857A1783B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14194" y="2795111"/>
                  <a:ext cx="225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AC50ECF-6160-4045-8957-573787D71A27}"/>
                    </a:ext>
                  </a:extLst>
                </p14:cNvPr>
                <p14:cNvContentPartPr/>
                <p14:nvPr/>
              </p14:nvContentPartPr>
              <p14:xfrm>
                <a:off x="6807154" y="2656511"/>
                <a:ext cx="158760" cy="174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AC50ECF-6160-4045-8957-573787D71A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98514" y="2647871"/>
                  <a:ext cx="17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F7F7905-4927-46B3-8850-8AC341D22C81}"/>
                    </a:ext>
                  </a:extLst>
                </p14:cNvPr>
                <p14:cNvContentPartPr/>
                <p14:nvPr/>
              </p14:nvContentPartPr>
              <p14:xfrm>
                <a:off x="6827674" y="2569751"/>
                <a:ext cx="8640" cy="2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F7F7905-4927-46B3-8850-8AC341D22C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19034" y="2561111"/>
                  <a:ext cx="26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6A10CA8-080C-4229-B68B-5042E720FAA0}"/>
                    </a:ext>
                  </a:extLst>
                </p14:cNvPr>
                <p14:cNvContentPartPr/>
                <p14:nvPr/>
              </p14:nvContentPartPr>
              <p14:xfrm>
                <a:off x="6965914" y="2544551"/>
                <a:ext cx="169200" cy="122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6A10CA8-080C-4229-B68B-5042E720FA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57274" y="2535551"/>
                  <a:ext cx="18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403400D-D586-4ADC-8F80-83E639621FC5}"/>
                    </a:ext>
                  </a:extLst>
                </p14:cNvPr>
                <p14:cNvContentPartPr/>
                <p14:nvPr/>
              </p14:nvContentPartPr>
              <p14:xfrm>
                <a:off x="7087954" y="2404151"/>
                <a:ext cx="90720" cy="63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403400D-D586-4ADC-8F80-83E639621F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78954" y="2395511"/>
                  <a:ext cx="10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F0DDFAB-A88C-4A60-ACBC-4487AC888D49}"/>
                    </a:ext>
                  </a:extLst>
                </p14:cNvPr>
                <p14:cNvContentPartPr/>
                <p14:nvPr/>
              </p14:nvContentPartPr>
              <p14:xfrm>
                <a:off x="7144474" y="2292551"/>
                <a:ext cx="163440" cy="113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F0DDFAB-A88C-4A60-ACBC-4487AC888D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35834" y="2283911"/>
                  <a:ext cx="181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1412B9-1D00-4122-8AF5-E302CD54DF4E}"/>
                    </a:ext>
                  </a:extLst>
                </p14:cNvPr>
                <p14:cNvContentPartPr/>
                <p14:nvPr/>
              </p14:nvContentPartPr>
              <p14:xfrm>
                <a:off x="7221154" y="2099591"/>
                <a:ext cx="283680" cy="165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1412B9-1D00-4122-8AF5-E302CD54DF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12154" y="2090951"/>
                  <a:ext cx="30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0DDEE36-9E71-4545-8687-72D5FDB406B8}"/>
                    </a:ext>
                  </a:extLst>
                </p14:cNvPr>
                <p14:cNvContentPartPr/>
                <p14:nvPr/>
              </p14:nvContentPartPr>
              <p14:xfrm>
                <a:off x="7480714" y="1791071"/>
                <a:ext cx="207720" cy="315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0DDEE36-9E71-4545-8687-72D5FDB406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72074" y="1782431"/>
                  <a:ext cx="225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F6B8B22-0D3E-4755-9BF1-A096039E4D8D}"/>
                    </a:ext>
                  </a:extLst>
                </p14:cNvPr>
                <p14:cNvContentPartPr/>
                <p14:nvPr/>
              </p14:nvContentPartPr>
              <p14:xfrm>
                <a:off x="7613914" y="1743191"/>
                <a:ext cx="178560" cy="19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F6B8B22-0D3E-4755-9BF1-A096039E4D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04914" y="1734191"/>
                  <a:ext cx="196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2E2D241-6824-4261-807A-D0848AFEA144}"/>
                    </a:ext>
                  </a:extLst>
                </p14:cNvPr>
                <p14:cNvContentPartPr/>
                <p14:nvPr/>
              </p14:nvContentPartPr>
              <p14:xfrm>
                <a:off x="7702114" y="1726271"/>
                <a:ext cx="261360" cy="156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2E2D241-6824-4261-807A-D0848AFEA1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93474" y="1717271"/>
                  <a:ext cx="2790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D8B34FD1-9D73-452F-9626-7138B91B776A}"/>
              </a:ext>
            </a:extLst>
          </p:cNvPr>
          <p:cNvGrpSpPr/>
          <p:nvPr/>
        </p:nvGrpSpPr>
        <p:grpSpPr>
          <a:xfrm>
            <a:off x="8327794" y="4292351"/>
            <a:ext cx="1764720" cy="1285920"/>
            <a:chOff x="8327794" y="4292351"/>
            <a:chExt cx="1764720" cy="12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85A2BF6-DDE0-438C-8A2D-DADC47708A82}"/>
                    </a:ext>
                  </a:extLst>
                </p14:cNvPr>
                <p14:cNvContentPartPr/>
                <p14:nvPr/>
              </p14:nvContentPartPr>
              <p14:xfrm>
                <a:off x="8327794" y="4593671"/>
                <a:ext cx="1603800" cy="541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85A2BF6-DDE0-438C-8A2D-DADC47708A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18794" y="4585031"/>
                  <a:ext cx="16214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DC2CF89-7341-40F6-B8CF-362A22D21648}"/>
                    </a:ext>
                  </a:extLst>
                </p14:cNvPr>
                <p14:cNvContentPartPr/>
                <p14:nvPr/>
              </p14:nvContentPartPr>
              <p14:xfrm>
                <a:off x="9798034" y="5024231"/>
                <a:ext cx="294480" cy="236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DC2CF89-7341-40F6-B8CF-362A22D216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89394" y="5015591"/>
                  <a:ext cx="312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9229F9F-D84C-478F-8344-13B78385908E}"/>
                    </a:ext>
                  </a:extLst>
                </p14:cNvPr>
                <p14:cNvContentPartPr/>
                <p14:nvPr/>
              </p14:nvContentPartPr>
              <p14:xfrm>
                <a:off x="8507794" y="4326911"/>
                <a:ext cx="114480" cy="184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9229F9F-D84C-478F-8344-13B7838590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99154" y="4318271"/>
                  <a:ext cx="132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7540998-FCB3-471C-9725-68D26B01CA2D}"/>
                    </a:ext>
                  </a:extLst>
                </p14:cNvPr>
                <p14:cNvContentPartPr/>
                <p14:nvPr/>
              </p14:nvContentPartPr>
              <p14:xfrm>
                <a:off x="8651794" y="4385591"/>
                <a:ext cx="107640" cy="147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7540998-FCB3-471C-9725-68D26B01CA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42794" y="4376951"/>
                  <a:ext cx="125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D74B6A7-0E1E-4F1A-BAAF-D45AB5052598}"/>
                    </a:ext>
                  </a:extLst>
                </p14:cNvPr>
                <p14:cNvContentPartPr/>
                <p14:nvPr/>
              </p14:nvContentPartPr>
              <p14:xfrm>
                <a:off x="8663314" y="4325111"/>
                <a:ext cx="129600" cy="1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D74B6A7-0E1E-4F1A-BAAF-D45AB50525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54674" y="4316111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B4E40B5-DF5C-49D9-AE88-00B041B409E1}"/>
                    </a:ext>
                  </a:extLst>
                </p14:cNvPr>
                <p14:cNvContentPartPr/>
                <p14:nvPr/>
              </p14:nvContentPartPr>
              <p14:xfrm>
                <a:off x="8810194" y="4292351"/>
                <a:ext cx="115560" cy="246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B4E40B5-DF5C-49D9-AE88-00B041B409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1554" y="4283711"/>
                  <a:ext cx="133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B775F81-F40F-4DF5-89AE-4FA08D114956}"/>
                    </a:ext>
                  </a:extLst>
                </p14:cNvPr>
                <p14:cNvContentPartPr/>
                <p14:nvPr/>
              </p14:nvContentPartPr>
              <p14:xfrm>
                <a:off x="9000634" y="4350311"/>
                <a:ext cx="9720" cy="35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B775F81-F40F-4DF5-89AE-4FA08D1149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91994" y="4341671"/>
                  <a:ext cx="27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F795A49-3C89-4C2E-85FD-7CBE2084D7D4}"/>
                    </a:ext>
                  </a:extLst>
                </p14:cNvPr>
                <p14:cNvContentPartPr/>
                <p14:nvPr/>
              </p14:nvContentPartPr>
              <p14:xfrm>
                <a:off x="8959594" y="4487111"/>
                <a:ext cx="372240" cy="308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F795A49-3C89-4C2E-85FD-7CBE2084D7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50594" y="4478471"/>
                  <a:ext cx="389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B0C2455-B660-4C3F-9D97-18C59B2AEF97}"/>
                    </a:ext>
                  </a:extLst>
                </p14:cNvPr>
                <p14:cNvContentPartPr/>
                <p14:nvPr/>
              </p14:nvContentPartPr>
              <p14:xfrm>
                <a:off x="8509234" y="4703111"/>
                <a:ext cx="69480" cy="221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B0C2455-B660-4C3F-9D97-18C59B2AEF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0594" y="4694111"/>
                  <a:ext cx="87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9ED63CE-FFE6-46C3-9873-BE0C94709DA6}"/>
                    </a:ext>
                  </a:extLst>
                </p14:cNvPr>
                <p14:cNvContentPartPr/>
                <p14:nvPr/>
              </p14:nvContentPartPr>
              <p14:xfrm>
                <a:off x="8554594" y="4820471"/>
                <a:ext cx="102600" cy="141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9ED63CE-FFE6-46C3-9873-BE0C94709D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45954" y="4811831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8555BD8-A9A1-48D4-A298-401F2D7805FB}"/>
                    </a:ext>
                  </a:extLst>
                </p14:cNvPr>
                <p14:cNvContentPartPr/>
                <p14:nvPr/>
              </p14:nvContentPartPr>
              <p14:xfrm>
                <a:off x="8653954" y="4763951"/>
                <a:ext cx="139320" cy="367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8555BD8-A9A1-48D4-A298-401F2D7805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44954" y="4754951"/>
                  <a:ext cx="1569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9E9CC17-4F85-4959-BB2E-62A52EB97D5D}"/>
                    </a:ext>
                  </a:extLst>
                </p14:cNvPr>
                <p14:cNvContentPartPr/>
                <p14:nvPr/>
              </p14:nvContentPartPr>
              <p14:xfrm>
                <a:off x="8685634" y="4928831"/>
                <a:ext cx="193680" cy="100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9E9CC17-4F85-4959-BB2E-62A52EB97D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76994" y="4919831"/>
                  <a:ext cx="21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785B105-D5E9-4FB9-9288-45F847933BA1}"/>
                    </a:ext>
                  </a:extLst>
                </p14:cNvPr>
                <p14:cNvContentPartPr/>
                <p14:nvPr/>
              </p14:nvContentPartPr>
              <p14:xfrm>
                <a:off x="8891914" y="4957991"/>
                <a:ext cx="131400" cy="109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785B105-D5E9-4FB9-9288-45F847933BA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83274" y="4948991"/>
                  <a:ext cx="149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948D89-6CA7-4F7B-B0E6-A882C02BB1E9}"/>
                    </a:ext>
                  </a:extLst>
                </p14:cNvPr>
                <p14:cNvContentPartPr/>
                <p14:nvPr/>
              </p14:nvContentPartPr>
              <p14:xfrm>
                <a:off x="9008554" y="4977071"/>
                <a:ext cx="191520" cy="2106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948D89-6CA7-4F7B-B0E6-A882C02BB1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99914" y="4968431"/>
                  <a:ext cx="209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16B018E-D2E4-4E0C-AD83-D7F50FE2F8DF}"/>
                    </a:ext>
                  </a:extLst>
                </p14:cNvPr>
                <p14:cNvContentPartPr/>
                <p14:nvPr/>
              </p14:nvContentPartPr>
              <p14:xfrm>
                <a:off x="9213034" y="5118911"/>
                <a:ext cx="89280" cy="135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16B018E-D2E4-4E0C-AD83-D7F50FE2F8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04034" y="5110271"/>
                  <a:ext cx="106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D81CD8-1B8B-4485-91AB-E0EEA0808A33}"/>
                    </a:ext>
                  </a:extLst>
                </p14:cNvPr>
                <p14:cNvContentPartPr/>
                <p14:nvPr/>
              </p14:nvContentPartPr>
              <p14:xfrm>
                <a:off x="9339754" y="5052671"/>
                <a:ext cx="103680" cy="217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D81CD8-1B8B-4485-91AB-E0EEA0808A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30754" y="5044031"/>
                  <a:ext cx="121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774150-6555-4562-A1C2-4C7BDFED9DCC}"/>
                    </a:ext>
                  </a:extLst>
                </p14:cNvPr>
                <p14:cNvContentPartPr/>
                <p14:nvPr/>
              </p14:nvContentPartPr>
              <p14:xfrm>
                <a:off x="9345514" y="5188031"/>
                <a:ext cx="103320" cy="108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774150-6555-4562-A1C2-4C7BDFED9D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36874" y="5179031"/>
                  <a:ext cx="120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471C695-25A0-44E2-8A2F-F919A203267C}"/>
                    </a:ext>
                  </a:extLst>
                </p14:cNvPr>
                <p14:cNvContentPartPr/>
                <p14:nvPr/>
              </p14:nvContentPartPr>
              <p14:xfrm>
                <a:off x="9501034" y="5132591"/>
                <a:ext cx="12600" cy="24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471C695-25A0-44E2-8A2F-F919A20326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92034" y="5123951"/>
                  <a:ext cx="3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0778EB-9C89-4EC3-BC65-116F81B876C9}"/>
                    </a:ext>
                  </a:extLst>
                </p14:cNvPr>
                <p14:cNvContentPartPr/>
                <p14:nvPr/>
              </p14:nvContentPartPr>
              <p14:xfrm>
                <a:off x="9469354" y="5237711"/>
                <a:ext cx="74520" cy="110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0778EB-9C89-4EC3-BC65-116F81B876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60354" y="5228711"/>
                  <a:ext cx="92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FC234C0-6FE3-409E-B468-2625311143E9}"/>
                    </a:ext>
                  </a:extLst>
                </p14:cNvPr>
                <p14:cNvContentPartPr/>
                <p14:nvPr/>
              </p14:nvContentPartPr>
              <p14:xfrm>
                <a:off x="9553594" y="5257151"/>
                <a:ext cx="101160" cy="165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FC234C0-6FE3-409E-B468-2625311143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44594" y="5248151"/>
                  <a:ext cx="11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B0D9C9B-50E8-4F56-AB96-459FCAE00778}"/>
                    </a:ext>
                  </a:extLst>
                </p14:cNvPr>
                <p14:cNvContentPartPr/>
                <p14:nvPr/>
              </p14:nvContentPartPr>
              <p14:xfrm>
                <a:off x="9683194" y="5341031"/>
                <a:ext cx="222840" cy="237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B0D9C9B-50E8-4F56-AB96-459FCAE007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74194" y="5332391"/>
                  <a:ext cx="2404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CB2CF556-473E-4191-8223-EB1E8621CE4E}"/>
              </a:ext>
            </a:extLst>
          </p:cNvPr>
          <p:cNvGrpSpPr/>
          <p:nvPr/>
        </p:nvGrpSpPr>
        <p:grpSpPr>
          <a:xfrm>
            <a:off x="5385154" y="4538231"/>
            <a:ext cx="2448360" cy="942840"/>
            <a:chOff x="5385154" y="4538231"/>
            <a:chExt cx="244836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8B9EE98-46C8-43ED-B833-21A6B589F982}"/>
                    </a:ext>
                  </a:extLst>
                </p14:cNvPr>
                <p14:cNvContentPartPr/>
                <p14:nvPr/>
              </p14:nvContentPartPr>
              <p14:xfrm>
                <a:off x="5385154" y="5043671"/>
                <a:ext cx="224640" cy="272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8B9EE98-46C8-43ED-B833-21A6B589F9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76514" y="5034671"/>
                  <a:ext cx="242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FB7796-E745-46DC-983A-5BB2AA741F3E}"/>
                    </a:ext>
                  </a:extLst>
                </p14:cNvPr>
                <p14:cNvContentPartPr/>
                <p14:nvPr/>
              </p14:nvContentPartPr>
              <p14:xfrm>
                <a:off x="5425834" y="5238791"/>
                <a:ext cx="139320" cy="16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FB7796-E745-46DC-983A-5BB2AA741F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17194" y="5230151"/>
                  <a:ext cx="156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AF960F9-644F-4543-8CCC-4CE11320C835}"/>
                    </a:ext>
                  </a:extLst>
                </p14:cNvPr>
                <p14:cNvContentPartPr/>
                <p14:nvPr/>
              </p14:nvContentPartPr>
              <p14:xfrm>
                <a:off x="5627434" y="5167511"/>
                <a:ext cx="113760" cy="107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AF960F9-644F-4543-8CCC-4CE11320C8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18434" y="5158511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C8AF774-8DF3-4CCB-B68E-5CACE84C8133}"/>
                    </a:ext>
                  </a:extLst>
                </p14:cNvPr>
                <p14:cNvContentPartPr/>
                <p14:nvPr/>
              </p14:nvContentPartPr>
              <p14:xfrm>
                <a:off x="5726074" y="5069231"/>
                <a:ext cx="120960" cy="233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C8AF774-8DF3-4CCB-B68E-5CACE84C81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17434" y="5060591"/>
                  <a:ext cx="138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385945-86E5-4797-BB7C-5447418FF7D7}"/>
                    </a:ext>
                  </a:extLst>
                </p14:cNvPr>
                <p14:cNvContentPartPr/>
                <p14:nvPr/>
              </p14:nvContentPartPr>
              <p14:xfrm>
                <a:off x="5870074" y="5165351"/>
                <a:ext cx="205200" cy="135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385945-86E5-4797-BB7C-5447418FF7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61434" y="5156711"/>
                  <a:ext cx="22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4201A3F-C2E1-4BF1-84A7-0EF478EE716A}"/>
                    </a:ext>
                  </a:extLst>
                </p14:cNvPr>
                <p14:cNvContentPartPr/>
                <p14:nvPr/>
              </p14:nvContentPartPr>
              <p14:xfrm>
                <a:off x="6010834" y="5093351"/>
                <a:ext cx="676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4201A3F-C2E1-4BF1-84A7-0EF478EE71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01834" y="5084711"/>
                  <a:ext cx="85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64AF0DE-2003-4681-8B60-395C3E6D2FE3}"/>
                    </a:ext>
                  </a:extLst>
                </p14:cNvPr>
                <p14:cNvContentPartPr/>
                <p14:nvPr/>
              </p14:nvContentPartPr>
              <p14:xfrm>
                <a:off x="6141874" y="5050871"/>
                <a:ext cx="13320" cy="225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64AF0DE-2003-4681-8B60-395C3E6D2F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33234" y="5042231"/>
                  <a:ext cx="30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B366EE4-0B95-42F8-8888-57C798A68CF9}"/>
                    </a:ext>
                  </a:extLst>
                </p14:cNvPr>
                <p14:cNvContentPartPr/>
                <p14:nvPr/>
              </p14:nvContentPartPr>
              <p14:xfrm>
                <a:off x="6103714" y="5159951"/>
                <a:ext cx="207720" cy="155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B366EE4-0B95-42F8-8888-57C798A68C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94714" y="5151311"/>
                  <a:ext cx="225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043BA84-9FAE-4EFE-A3CF-FF01909D328E}"/>
                    </a:ext>
                  </a:extLst>
                </p14:cNvPr>
                <p14:cNvContentPartPr/>
                <p14:nvPr/>
              </p14:nvContentPartPr>
              <p14:xfrm>
                <a:off x="6358234" y="5116751"/>
                <a:ext cx="222480" cy="183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043BA84-9FAE-4EFE-A3CF-FF01909D32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49234" y="5107751"/>
                  <a:ext cx="240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9AA5301-4747-4342-996C-B9CD1DDD4BF3}"/>
                    </a:ext>
                  </a:extLst>
                </p14:cNvPr>
                <p14:cNvContentPartPr/>
                <p14:nvPr/>
              </p14:nvContentPartPr>
              <p14:xfrm>
                <a:off x="6632194" y="5150951"/>
                <a:ext cx="288720" cy="330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9AA5301-4747-4342-996C-B9CD1DDD4B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23194" y="5141951"/>
                  <a:ext cx="306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3DD0C5-4DD0-418D-BC6A-847068793268}"/>
                    </a:ext>
                  </a:extLst>
                </p14:cNvPr>
                <p14:cNvContentPartPr/>
                <p14:nvPr/>
              </p14:nvContentPartPr>
              <p14:xfrm>
                <a:off x="6897874" y="5060231"/>
                <a:ext cx="133560" cy="189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3DD0C5-4DD0-418D-BC6A-8470687932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88874" y="5051591"/>
                  <a:ext cx="151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1AEABAB-FEF5-4B43-90D1-845ADFE057CF}"/>
                    </a:ext>
                  </a:extLst>
                </p14:cNvPr>
                <p14:cNvContentPartPr/>
                <p14:nvPr/>
              </p14:nvContentPartPr>
              <p14:xfrm>
                <a:off x="7067794" y="5150591"/>
                <a:ext cx="169920" cy="1026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1AEABAB-FEF5-4B43-90D1-845ADFE057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58794" y="5141951"/>
                  <a:ext cx="18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326D5A7-94D6-4C57-87DA-9FE5F05534A7}"/>
                    </a:ext>
                  </a:extLst>
                </p14:cNvPr>
                <p14:cNvContentPartPr/>
                <p14:nvPr/>
              </p14:nvContentPartPr>
              <p14:xfrm>
                <a:off x="7266154" y="5163191"/>
                <a:ext cx="18000" cy="80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326D5A7-94D6-4C57-87DA-9FE5F05534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57514" y="5154551"/>
                  <a:ext cx="35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57D6CF9-9A3A-4A70-A7D4-B1F6B64EF4C2}"/>
                    </a:ext>
                  </a:extLst>
                </p14:cNvPr>
                <p14:cNvContentPartPr/>
                <p14:nvPr/>
              </p14:nvContentPartPr>
              <p14:xfrm>
                <a:off x="7269034" y="5055191"/>
                <a:ext cx="18000" cy="9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57D6CF9-9A3A-4A70-A7D4-B1F6B64EF4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60394" y="5046551"/>
                  <a:ext cx="3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A46900D-F1B7-493A-9C43-68C1CB5B7146}"/>
                    </a:ext>
                  </a:extLst>
                </p14:cNvPr>
                <p14:cNvContentPartPr/>
                <p14:nvPr/>
              </p14:nvContentPartPr>
              <p14:xfrm>
                <a:off x="7341034" y="5109551"/>
                <a:ext cx="119520" cy="124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A46900D-F1B7-493A-9C43-68C1CB5B71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32394" y="5100551"/>
                  <a:ext cx="137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16396C3-F158-4A4C-AA79-47DCB330695C}"/>
                    </a:ext>
                  </a:extLst>
                </p14:cNvPr>
                <p14:cNvContentPartPr/>
                <p14:nvPr/>
              </p14:nvContentPartPr>
              <p14:xfrm>
                <a:off x="7466314" y="5105951"/>
                <a:ext cx="117000" cy="138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16396C3-F158-4A4C-AA79-47DCB33069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57314" y="5097311"/>
                  <a:ext cx="13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5B70F16-5F81-491C-9DBE-F82527C090C4}"/>
                    </a:ext>
                  </a:extLst>
                </p14:cNvPr>
                <p14:cNvContentPartPr/>
                <p14:nvPr/>
              </p14:nvContentPartPr>
              <p14:xfrm>
                <a:off x="7608154" y="5131511"/>
                <a:ext cx="225360" cy="118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5B70F16-5F81-491C-9DBE-F82527C090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99514" y="5122871"/>
                  <a:ext cx="24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635F57E-1E58-456A-A504-1DA9BFC901F5}"/>
                    </a:ext>
                  </a:extLst>
                </p14:cNvPr>
                <p14:cNvContentPartPr/>
                <p14:nvPr/>
              </p14:nvContentPartPr>
              <p14:xfrm>
                <a:off x="6530674" y="4538231"/>
                <a:ext cx="77760" cy="339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635F57E-1E58-456A-A504-1DA9BFC901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22034" y="4529591"/>
                  <a:ext cx="95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731C3E-3DED-4E8D-81E1-EEFD762E5D82}"/>
                    </a:ext>
                  </a:extLst>
                </p14:cNvPr>
                <p14:cNvContentPartPr/>
                <p14:nvPr/>
              </p14:nvContentPartPr>
              <p14:xfrm>
                <a:off x="6435994" y="4852871"/>
                <a:ext cx="181080" cy="202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731C3E-3DED-4E8D-81E1-EEFD762E5D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27354" y="4844231"/>
                  <a:ext cx="198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8D50D34-7784-47AE-B8B1-08E112EDF618}"/>
                    </a:ext>
                  </a:extLst>
                </p14:cNvPr>
                <p14:cNvContentPartPr/>
                <p14:nvPr/>
              </p14:nvContentPartPr>
              <p14:xfrm>
                <a:off x="6423754" y="4864751"/>
                <a:ext cx="155160" cy="140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8D50D34-7784-47AE-B8B1-08E112EDF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5114" y="4856111"/>
                  <a:ext cx="172800" cy="157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7" name="Titel 1">
            <a:extLst>
              <a:ext uri="{FF2B5EF4-FFF2-40B4-BE49-F238E27FC236}">
                <a16:creationId xmlns:a16="http://schemas.microsoft.com/office/drawing/2014/main" id="{B20DF796-07CD-4F6D-AC09-79B5BCE9F1C0}"/>
              </a:ext>
            </a:extLst>
          </p:cNvPr>
          <p:cNvSpPr txBox="1">
            <a:spLocks/>
          </p:cNvSpPr>
          <p:nvPr/>
        </p:nvSpPr>
        <p:spPr>
          <a:xfrm>
            <a:off x="851349" y="6472934"/>
            <a:ext cx="3140761" cy="2651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i="1" dirty="0">
                <a:solidFill>
                  <a:srgbClr val="00B050"/>
                </a:solidFill>
              </a:rPr>
              <a:t>Quelle: © Projekt Presse / www.futurelearnig.de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5844703-0F29-4CAD-A52B-964AEC0E34DD}"/>
              </a:ext>
            </a:extLst>
          </p:cNvPr>
          <p:cNvPicPr>
            <a:picLocks noChangeAspect="1"/>
          </p:cNvPicPr>
          <p:nvPr/>
        </p:nvPicPr>
        <p:blipFill rotWithShape="1"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3" r="12489"/>
          <a:stretch/>
        </p:blipFill>
        <p:spPr>
          <a:xfrm>
            <a:off x="3501634" y="697785"/>
            <a:ext cx="1395468" cy="3121158"/>
          </a:xfrm>
          <a:prstGeom prst="rect">
            <a:avLst/>
          </a:prstGeom>
        </p:spPr>
      </p:pic>
      <p:pic>
        <p:nvPicPr>
          <p:cNvPr id="23" name="Grafik 22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23E47AF5-042F-430B-87EB-F88ECF6EAEDE}"/>
              </a:ext>
            </a:extLst>
          </p:cNvPr>
          <p:cNvPicPr>
            <a:picLocks noChangeAspect="1"/>
          </p:cNvPicPr>
          <p:nvPr/>
        </p:nvPicPr>
        <p:blipFill rotWithShape="1"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8556"/>
          <a:stretch/>
        </p:blipFill>
        <p:spPr>
          <a:xfrm>
            <a:off x="362857" y="1204489"/>
            <a:ext cx="1532205" cy="12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310D0094-D4AD-41C9-A78C-B83B7F7A18FC}"/>
              </a:ext>
            </a:extLst>
          </p:cNvPr>
          <p:cNvGrpSpPr/>
          <p:nvPr/>
        </p:nvGrpSpPr>
        <p:grpSpPr>
          <a:xfrm>
            <a:off x="1056002" y="336006"/>
            <a:ext cx="9192240" cy="5421600"/>
            <a:chOff x="1056002" y="336006"/>
            <a:chExt cx="9192240" cy="54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5F4E6C2-1FDF-4866-8B64-99166E5A4E59}"/>
                    </a:ext>
                  </a:extLst>
                </p14:cNvPr>
                <p14:cNvContentPartPr/>
                <p14:nvPr/>
              </p14:nvContentPartPr>
              <p14:xfrm>
                <a:off x="3348482" y="4707846"/>
                <a:ext cx="51840" cy="324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5F4E6C2-1FDF-4866-8B64-99166E5A4E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39842" y="4698846"/>
                  <a:ext cx="694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F7B1352-2A05-4EB2-AFC2-9DAF601AFAB0}"/>
                    </a:ext>
                  </a:extLst>
                </p14:cNvPr>
                <p14:cNvContentPartPr/>
                <p14:nvPr/>
              </p14:nvContentPartPr>
              <p14:xfrm>
                <a:off x="3232202" y="4748886"/>
                <a:ext cx="251640" cy="306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F7B1352-2A05-4EB2-AFC2-9DAF601AFA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3202" y="4739886"/>
                  <a:ext cx="269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5416E85-62AD-4090-88AD-6D39BCB127BA}"/>
                    </a:ext>
                  </a:extLst>
                </p14:cNvPr>
                <p14:cNvContentPartPr/>
                <p14:nvPr/>
              </p14:nvContentPartPr>
              <p14:xfrm>
                <a:off x="3516962" y="4787046"/>
                <a:ext cx="353520" cy="255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5416E85-62AD-4090-88AD-6D39BCB127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07962" y="4778046"/>
                  <a:ext cx="371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AB08B5D-5318-422E-B7E7-D6FA6EADA244}"/>
                    </a:ext>
                  </a:extLst>
                </p14:cNvPr>
                <p14:cNvContentPartPr/>
                <p14:nvPr/>
              </p14:nvContentPartPr>
              <p14:xfrm>
                <a:off x="3878042" y="4866246"/>
                <a:ext cx="168120" cy="198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AB08B5D-5318-422E-B7E7-D6FA6EADA2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9042" y="4857606"/>
                  <a:ext cx="185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21EAE2A-CDF0-4014-AF44-2752D85BC412}"/>
                    </a:ext>
                  </a:extLst>
                </p14:cNvPr>
                <p14:cNvContentPartPr/>
                <p14:nvPr/>
              </p14:nvContentPartPr>
              <p14:xfrm>
                <a:off x="3905042" y="4716846"/>
                <a:ext cx="598320" cy="31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21EAE2A-CDF0-4014-AF44-2752D85BC4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96042" y="4708206"/>
                  <a:ext cx="615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301C7BB-4935-44A5-BAB7-B65ACD8D4C00}"/>
                    </a:ext>
                  </a:extLst>
                </p14:cNvPr>
                <p14:cNvContentPartPr/>
                <p14:nvPr/>
              </p14:nvContentPartPr>
              <p14:xfrm>
                <a:off x="3554042" y="5125446"/>
                <a:ext cx="522720" cy="312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301C7BB-4935-44A5-BAB7-B65ACD8D4C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5042" y="5116806"/>
                  <a:ext cx="5403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60EDAA3-C23A-49E0-8984-AF3F619FB981}"/>
                    </a:ext>
                  </a:extLst>
                </p14:cNvPr>
                <p14:cNvContentPartPr/>
                <p14:nvPr/>
              </p14:nvContentPartPr>
              <p14:xfrm>
                <a:off x="4093322" y="5213646"/>
                <a:ext cx="261720" cy="204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60EDAA3-C23A-49E0-8984-AF3F619FB9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84322" y="5204646"/>
                  <a:ext cx="279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DDBD7F-C403-401A-ABF1-687D79240600}"/>
                    </a:ext>
                  </a:extLst>
                </p14:cNvPr>
                <p14:cNvContentPartPr/>
                <p14:nvPr/>
              </p14:nvContentPartPr>
              <p14:xfrm>
                <a:off x="4396082" y="5289246"/>
                <a:ext cx="500760" cy="138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DDBD7F-C403-401A-ABF1-687D792406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7082" y="5280246"/>
                  <a:ext cx="518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BCADB2B-6926-4018-82B1-BBA9A8538621}"/>
                    </a:ext>
                  </a:extLst>
                </p14:cNvPr>
                <p14:cNvContentPartPr/>
                <p14:nvPr/>
              </p14:nvContentPartPr>
              <p14:xfrm>
                <a:off x="6963242" y="4473126"/>
                <a:ext cx="168120" cy="372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BCADB2B-6926-4018-82B1-BBA9A85386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4602" y="4464486"/>
                  <a:ext cx="185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D77A764-30EB-4FB7-9111-37B00B88FF48}"/>
                    </a:ext>
                  </a:extLst>
                </p14:cNvPr>
                <p14:cNvContentPartPr/>
                <p14:nvPr/>
              </p14:nvContentPartPr>
              <p14:xfrm>
                <a:off x="7119122" y="4670406"/>
                <a:ext cx="277560" cy="169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D77A764-30EB-4FB7-9111-37B00B88FF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10482" y="4661766"/>
                  <a:ext cx="29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ABC6660-B581-4F2E-BA70-B26D1B82612E}"/>
                    </a:ext>
                  </a:extLst>
                </p14:cNvPr>
                <p14:cNvContentPartPr/>
                <p14:nvPr/>
              </p14:nvContentPartPr>
              <p14:xfrm>
                <a:off x="7371122" y="4663206"/>
                <a:ext cx="168480" cy="180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ABC6660-B581-4F2E-BA70-B26D1B8261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62122" y="4654566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6DCAA7D-D4E4-4699-A7EA-66D294FEB2FE}"/>
                    </a:ext>
                  </a:extLst>
                </p14:cNvPr>
                <p14:cNvContentPartPr/>
                <p14:nvPr/>
              </p14:nvContentPartPr>
              <p14:xfrm>
                <a:off x="7518362" y="4569606"/>
                <a:ext cx="420480" cy="291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6DCAA7D-D4E4-4699-A7EA-66D294FEB2F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9722" y="4560606"/>
                  <a:ext cx="438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DE6957D-A32D-4813-8955-3A1B863777A7}"/>
                    </a:ext>
                  </a:extLst>
                </p14:cNvPr>
                <p14:cNvContentPartPr/>
                <p14:nvPr/>
              </p14:nvContentPartPr>
              <p14:xfrm>
                <a:off x="7968002" y="4614966"/>
                <a:ext cx="142560" cy="259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DE6957D-A32D-4813-8955-3A1B863777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59002" y="4606326"/>
                  <a:ext cx="160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686A618-EDC9-4CEB-9E8C-CCCA059E5A8B}"/>
                    </a:ext>
                  </a:extLst>
                </p14:cNvPr>
                <p14:cNvContentPartPr/>
                <p14:nvPr/>
              </p14:nvContentPartPr>
              <p14:xfrm>
                <a:off x="7091402" y="5003766"/>
                <a:ext cx="255600" cy="170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686A618-EDC9-4CEB-9E8C-CCCA059E5A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82402" y="4995126"/>
                  <a:ext cx="273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2EC6CFF-A813-47BB-9667-671A300714B6}"/>
                    </a:ext>
                  </a:extLst>
                </p14:cNvPr>
                <p14:cNvContentPartPr/>
                <p14:nvPr/>
              </p14:nvContentPartPr>
              <p14:xfrm>
                <a:off x="7390562" y="5062806"/>
                <a:ext cx="341640" cy="125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2EC6CFF-A813-47BB-9667-671A300714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1922" y="5054166"/>
                  <a:ext cx="359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6CAB60F-3B93-4850-9E04-3E5DB3275A59}"/>
                    </a:ext>
                  </a:extLst>
                </p14:cNvPr>
                <p14:cNvContentPartPr/>
                <p14:nvPr/>
              </p14:nvContentPartPr>
              <p14:xfrm>
                <a:off x="7736162" y="4994766"/>
                <a:ext cx="21960" cy="21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6CAB60F-3B93-4850-9E04-3E5DB3275A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27522" y="4986126"/>
                  <a:ext cx="39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6DBABC3-29B4-4092-BB2B-AA9AEE23E9E2}"/>
                    </a:ext>
                  </a:extLst>
                </p14:cNvPr>
                <p14:cNvContentPartPr/>
                <p14:nvPr/>
              </p14:nvContentPartPr>
              <p14:xfrm>
                <a:off x="7807442" y="4976046"/>
                <a:ext cx="70560" cy="210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6DBABC3-29B4-4092-BB2B-AA9AEE23E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98802" y="4967046"/>
                  <a:ext cx="88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40DF1E4-5DAF-4AE9-AD7A-290CF12FE005}"/>
                    </a:ext>
                  </a:extLst>
                </p14:cNvPr>
                <p14:cNvContentPartPr/>
                <p14:nvPr/>
              </p14:nvContentPartPr>
              <p14:xfrm>
                <a:off x="7773962" y="4942566"/>
                <a:ext cx="648000" cy="2984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40DF1E4-5DAF-4AE9-AD7A-290CF12FE0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4962" y="4933926"/>
                  <a:ext cx="665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AD4BA03-B1DD-4325-B65D-FE08B1573915}"/>
                    </a:ext>
                  </a:extLst>
                </p14:cNvPr>
                <p14:cNvContentPartPr/>
                <p14:nvPr/>
              </p14:nvContentPartPr>
              <p14:xfrm>
                <a:off x="1951682" y="1508886"/>
                <a:ext cx="234360" cy="469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AD4BA03-B1DD-4325-B65D-FE08B15739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43042" y="1500246"/>
                  <a:ext cx="2520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F2651FD-7DA9-4E5E-B667-2D992164ABBC}"/>
                    </a:ext>
                  </a:extLst>
                </p14:cNvPr>
                <p14:cNvContentPartPr/>
                <p14:nvPr/>
              </p14:nvContentPartPr>
              <p14:xfrm>
                <a:off x="2220962" y="1749366"/>
                <a:ext cx="181440" cy="202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F2651FD-7DA9-4E5E-B667-2D992164AB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11962" y="1740366"/>
                  <a:ext cx="199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D56C89A-9C8E-43BD-AD41-84E63168AF34}"/>
                    </a:ext>
                  </a:extLst>
                </p14:cNvPr>
                <p14:cNvContentPartPr/>
                <p14:nvPr/>
              </p14:nvContentPartPr>
              <p14:xfrm>
                <a:off x="2462882" y="1659726"/>
                <a:ext cx="145800" cy="231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D56C89A-9C8E-43BD-AD41-84E63168AF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4242" y="1650726"/>
                  <a:ext cx="163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C2851C-5E14-4C03-B70E-82877E027BAE}"/>
                    </a:ext>
                  </a:extLst>
                </p14:cNvPr>
                <p14:cNvContentPartPr/>
                <p14:nvPr/>
              </p14:nvContentPartPr>
              <p14:xfrm>
                <a:off x="2535962" y="1792926"/>
                <a:ext cx="114480" cy="186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C2851C-5E14-4C03-B70E-82877E027B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7322" y="1784286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7CA0C99-2E6E-495C-8C91-D121AE28943E}"/>
                    </a:ext>
                  </a:extLst>
                </p14:cNvPr>
                <p14:cNvContentPartPr/>
                <p14:nvPr/>
              </p14:nvContentPartPr>
              <p14:xfrm>
                <a:off x="2656562" y="1728486"/>
                <a:ext cx="169560" cy="205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7CA0C99-2E6E-495C-8C91-D121AE2894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7562" y="1719846"/>
                  <a:ext cx="187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9321ABD-5050-4709-8D61-4CACEDE00A0C}"/>
                    </a:ext>
                  </a:extLst>
                </p14:cNvPr>
                <p14:cNvContentPartPr/>
                <p14:nvPr/>
              </p14:nvContentPartPr>
              <p14:xfrm>
                <a:off x="2867522" y="1606806"/>
                <a:ext cx="37080" cy="317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9321ABD-5050-4709-8D61-4CACEDE00A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58882" y="1598166"/>
                  <a:ext cx="54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FE8193B-A9C9-48C2-ABDB-52344F274C13}"/>
                    </a:ext>
                  </a:extLst>
                </p14:cNvPr>
                <p14:cNvContentPartPr/>
                <p14:nvPr/>
              </p14:nvContentPartPr>
              <p14:xfrm>
                <a:off x="2845202" y="1798326"/>
                <a:ext cx="190440" cy="114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FE8193B-A9C9-48C2-ABDB-52344F274C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36562" y="1789686"/>
                  <a:ext cx="20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02EC39B-1EB0-4254-BFE4-57E15E2250C2}"/>
                    </a:ext>
                  </a:extLst>
                </p14:cNvPr>
                <p14:cNvContentPartPr/>
                <p14:nvPr/>
              </p14:nvContentPartPr>
              <p14:xfrm>
                <a:off x="3121322" y="1611126"/>
                <a:ext cx="41400" cy="482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02EC39B-1EB0-4254-BFE4-57E15E2250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2322" y="1602126"/>
                  <a:ext cx="590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E16A86-C67E-4445-847C-5997331780BE}"/>
                    </a:ext>
                  </a:extLst>
                </p14:cNvPr>
                <p14:cNvContentPartPr/>
                <p14:nvPr/>
              </p14:nvContentPartPr>
              <p14:xfrm>
                <a:off x="3176042" y="1656486"/>
                <a:ext cx="20880" cy="476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E16A86-C67E-4445-847C-5997331780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67402" y="1647846"/>
                  <a:ext cx="385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A32C3C4-F033-4EE9-BCE5-FD7674B9D572}"/>
                    </a:ext>
                  </a:extLst>
                </p14:cNvPr>
                <p14:cNvContentPartPr/>
                <p14:nvPr/>
              </p14:nvContentPartPr>
              <p14:xfrm>
                <a:off x="3046802" y="1867086"/>
                <a:ext cx="198360" cy="96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A32C3C4-F033-4EE9-BCE5-FD7674B9D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37802" y="1858086"/>
                  <a:ext cx="216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8A65BF-4C8D-470B-8714-4976F98DC158}"/>
                    </a:ext>
                  </a:extLst>
                </p14:cNvPr>
                <p14:cNvContentPartPr/>
                <p14:nvPr/>
              </p14:nvContentPartPr>
              <p14:xfrm>
                <a:off x="2031242" y="2104326"/>
                <a:ext cx="182880" cy="205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8A65BF-4C8D-470B-8714-4976F98DC1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22602" y="2095326"/>
                  <a:ext cx="200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4A8400-EED8-468F-8A72-71C8C8A22423}"/>
                    </a:ext>
                  </a:extLst>
                </p14:cNvPr>
                <p14:cNvContentPartPr/>
                <p14:nvPr/>
              </p14:nvContentPartPr>
              <p14:xfrm>
                <a:off x="2238962" y="2136726"/>
                <a:ext cx="18576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4A8400-EED8-468F-8A72-71C8C8A224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30322" y="2128086"/>
                  <a:ext cx="203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94711F-CCF2-41CA-B733-4FA52C7AA7E6}"/>
                    </a:ext>
                  </a:extLst>
                </p14:cNvPr>
                <p14:cNvContentPartPr/>
                <p14:nvPr/>
              </p14:nvContentPartPr>
              <p14:xfrm>
                <a:off x="2444162" y="2164446"/>
                <a:ext cx="121320" cy="154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94711F-CCF2-41CA-B733-4FA52C7AA7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35162" y="2155446"/>
                  <a:ext cx="138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7C79A6-26A6-4237-B431-6B90F941B791}"/>
                    </a:ext>
                  </a:extLst>
                </p14:cNvPr>
                <p14:cNvContentPartPr/>
                <p14:nvPr/>
              </p14:nvContentPartPr>
              <p14:xfrm>
                <a:off x="2602202" y="2053566"/>
                <a:ext cx="27720" cy="253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7C79A6-26A6-4237-B431-6B90F941B7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93562" y="2044926"/>
                  <a:ext cx="45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D2E05F2-3451-4A66-A70C-EB4DAC965D7B}"/>
                    </a:ext>
                  </a:extLst>
                </p14:cNvPr>
                <p14:cNvContentPartPr/>
                <p14:nvPr/>
              </p14:nvContentPartPr>
              <p14:xfrm>
                <a:off x="2635322" y="2181006"/>
                <a:ext cx="131400" cy="429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D2E05F2-3451-4A66-A70C-EB4DAC965D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26682" y="2172366"/>
                  <a:ext cx="149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BE5E01A-65A4-4C94-BA26-A9A66141CB29}"/>
                    </a:ext>
                  </a:extLst>
                </p14:cNvPr>
                <p14:cNvContentPartPr/>
                <p14:nvPr/>
              </p14:nvContentPartPr>
              <p14:xfrm>
                <a:off x="2804882" y="2107206"/>
                <a:ext cx="133560" cy="197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BE5E01A-65A4-4C94-BA26-A9A66141CB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95882" y="2098566"/>
                  <a:ext cx="151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1142EF-F8AB-4CDB-966E-CFC847C87BB2}"/>
                    </a:ext>
                  </a:extLst>
                </p14:cNvPr>
                <p14:cNvContentPartPr/>
                <p14:nvPr/>
              </p14:nvContentPartPr>
              <p14:xfrm>
                <a:off x="2947442" y="2117286"/>
                <a:ext cx="6840" cy="5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1142EF-F8AB-4CDB-966E-CFC847C87B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38442" y="2108646"/>
                  <a:ext cx="2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82A155-878B-4449-8ECA-B87C5E82B40D}"/>
                    </a:ext>
                  </a:extLst>
                </p14:cNvPr>
                <p14:cNvContentPartPr/>
                <p14:nvPr/>
              </p14:nvContentPartPr>
              <p14:xfrm>
                <a:off x="3016562" y="2159406"/>
                <a:ext cx="241560" cy="170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82A155-878B-4449-8ECA-B87C5E82B4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7562" y="2150406"/>
                  <a:ext cx="259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75F159-F3FD-497F-915C-2F947AAF825E}"/>
                    </a:ext>
                  </a:extLst>
                </p14:cNvPr>
                <p14:cNvContentPartPr/>
                <p14:nvPr/>
              </p14:nvContentPartPr>
              <p14:xfrm>
                <a:off x="3280442" y="2151486"/>
                <a:ext cx="350280" cy="20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75F159-F3FD-497F-915C-2F947AAF82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71802" y="2142846"/>
                  <a:ext cx="367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7B605CB-ACFA-47F8-80DA-DF92D982979B}"/>
                    </a:ext>
                  </a:extLst>
                </p14:cNvPr>
                <p14:cNvContentPartPr/>
                <p14:nvPr/>
              </p14:nvContentPartPr>
              <p14:xfrm>
                <a:off x="5405882" y="3450006"/>
                <a:ext cx="173880" cy="397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7B605CB-ACFA-47F8-80DA-DF92D98297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97242" y="3441366"/>
                  <a:ext cx="1915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F4FD04F-8B85-4B76-99BF-336BEE915D7E}"/>
                    </a:ext>
                  </a:extLst>
                </p14:cNvPr>
                <p14:cNvContentPartPr/>
                <p14:nvPr/>
              </p14:nvContentPartPr>
              <p14:xfrm>
                <a:off x="5589842" y="3633966"/>
                <a:ext cx="201960" cy="1954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F4FD04F-8B85-4B76-99BF-336BEE915D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81202" y="3624966"/>
                  <a:ext cx="219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8BC4F01-5816-4AF7-83BD-4A9910E7B234}"/>
                    </a:ext>
                  </a:extLst>
                </p14:cNvPr>
                <p14:cNvContentPartPr/>
                <p14:nvPr/>
              </p14:nvContentPartPr>
              <p14:xfrm>
                <a:off x="5848682" y="3555486"/>
                <a:ext cx="143280" cy="262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8BC4F01-5816-4AF7-83BD-4A9910E7B2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40042" y="3546846"/>
                  <a:ext cx="160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6EB22E-8736-44CD-B1AA-7D78630363CA}"/>
                    </a:ext>
                  </a:extLst>
                </p14:cNvPr>
                <p14:cNvContentPartPr/>
                <p14:nvPr/>
              </p14:nvContentPartPr>
              <p14:xfrm>
                <a:off x="5930762" y="3722886"/>
                <a:ext cx="109080" cy="115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6EB22E-8736-44CD-B1AA-7D78630363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21762" y="3714246"/>
                  <a:ext cx="126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A117322-FF0B-420F-922C-589B607786C2}"/>
                    </a:ext>
                  </a:extLst>
                </p14:cNvPr>
                <p14:cNvContentPartPr/>
                <p14:nvPr/>
              </p14:nvContentPartPr>
              <p14:xfrm>
                <a:off x="6031202" y="3646206"/>
                <a:ext cx="165240" cy="21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A117322-FF0B-420F-922C-589B607786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22562" y="3637566"/>
                  <a:ext cx="182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04887D-7D91-4B79-AD71-29DE1FFAB42D}"/>
                    </a:ext>
                  </a:extLst>
                </p14:cNvPr>
                <p14:cNvContentPartPr/>
                <p14:nvPr/>
              </p14:nvContentPartPr>
              <p14:xfrm>
                <a:off x="6210122" y="3554046"/>
                <a:ext cx="18000" cy="261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04887D-7D91-4B79-AD71-29DE1FFAB4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01482" y="3545406"/>
                  <a:ext cx="35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7876A8-8D17-4AC1-AD8E-C3F04A99AF65}"/>
                    </a:ext>
                  </a:extLst>
                </p14:cNvPr>
                <p14:cNvContentPartPr/>
                <p14:nvPr/>
              </p14:nvContentPartPr>
              <p14:xfrm>
                <a:off x="6240722" y="3716406"/>
                <a:ext cx="143640" cy="116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7876A8-8D17-4AC1-AD8E-C3F04A99AF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32082" y="3707766"/>
                  <a:ext cx="161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472BB41-54A6-45FF-963D-8A35BD758758}"/>
                    </a:ext>
                  </a:extLst>
                </p14:cNvPr>
                <p14:cNvContentPartPr/>
                <p14:nvPr/>
              </p14:nvContentPartPr>
              <p14:xfrm>
                <a:off x="6453482" y="3513726"/>
                <a:ext cx="16920" cy="475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472BB41-54A6-45FF-963D-8A35BD7587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44842" y="3505086"/>
                  <a:ext cx="345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50587DC-A871-4BCE-ACA5-6C9772A6C77C}"/>
                    </a:ext>
                  </a:extLst>
                </p14:cNvPr>
                <p14:cNvContentPartPr/>
                <p14:nvPr/>
              </p14:nvContentPartPr>
              <p14:xfrm>
                <a:off x="6508562" y="3535326"/>
                <a:ext cx="16560" cy="391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50587DC-A871-4BCE-ACA5-6C9772A6C7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99922" y="3526326"/>
                  <a:ext cx="34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70BBC5-4384-4187-846E-31A9A50471B7}"/>
                    </a:ext>
                  </a:extLst>
                </p14:cNvPr>
                <p14:cNvContentPartPr/>
                <p14:nvPr/>
              </p14:nvContentPartPr>
              <p14:xfrm>
                <a:off x="6387962" y="3738366"/>
                <a:ext cx="188640" cy="75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70BBC5-4384-4187-846E-31A9A50471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9322" y="3729726"/>
                  <a:ext cx="206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09BB45-B9E4-4622-9A63-EED63D127127}"/>
                    </a:ext>
                  </a:extLst>
                </p14:cNvPr>
                <p14:cNvContentPartPr/>
                <p14:nvPr/>
              </p14:nvContentPartPr>
              <p14:xfrm>
                <a:off x="6598922" y="3681846"/>
                <a:ext cx="132120" cy="425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09BB45-B9E4-4622-9A63-EED63D1271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89922" y="3672846"/>
                  <a:ext cx="1497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2CD9406-613C-4281-B2AE-FE5EB1D9B504}"/>
                    </a:ext>
                  </a:extLst>
                </p14:cNvPr>
                <p14:cNvContentPartPr/>
                <p14:nvPr/>
              </p14:nvContentPartPr>
              <p14:xfrm>
                <a:off x="6728162" y="3680406"/>
                <a:ext cx="109080" cy="135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2CD9406-613C-4281-B2AE-FE5EB1D9B5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19522" y="3671766"/>
                  <a:ext cx="126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1C5F0D-046B-44BC-9A5B-269A9964B864}"/>
                    </a:ext>
                  </a:extLst>
                </p14:cNvPr>
                <p14:cNvContentPartPr/>
                <p14:nvPr/>
              </p14:nvContentPartPr>
              <p14:xfrm>
                <a:off x="6849122" y="3677526"/>
                <a:ext cx="92160" cy="159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1C5F0D-046B-44BC-9A5B-269A9964B8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0482" y="3668886"/>
                  <a:ext cx="10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AAE2FAE-7FC6-4C68-97EC-8B581F96075F}"/>
                    </a:ext>
                  </a:extLst>
                </p14:cNvPr>
                <p14:cNvContentPartPr/>
                <p14:nvPr/>
              </p14:nvContentPartPr>
              <p14:xfrm>
                <a:off x="6971162" y="3709926"/>
                <a:ext cx="102240" cy="37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AAE2FAE-7FC6-4C68-97EC-8B581F9607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2522" y="3701286"/>
                  <a:ext cx="119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5890583-0264-4D4C-BFAB-4B7DA05ABD07}"/>
                    </a:ext>
                  </a:extLst>
                </p14:cNvPr>
                <p14:cNvContentPartPr/>
                <p14:nvPr/>
              </p14:nvContentPartPr>
              <p14:xfrm>
                <a:off x="7074122" y="3690126"/>
                <a:ext cx="136800" cy="36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5890583-0264-4D4C-BFAB-4B7DA05ABD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65482" y="3681486"/>
                  <a:ext cx="154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81155E9-BAD2-482E-BE54-9EB675F0C57C}"/>
                    </a:ext>
                  </a:extLst>
                </p14:cNvPr>
                <p14:cNvContentPartPr/>
                <p14:nvPr/>
              </p14:nvContentPartPr>
              <p14:xfrm>
                <a:off x="7219202" y="3659166"/>
                <a:ext cx="265680" cy="164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81155E9-BAD2-482E-BE54-9EB675F0C5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10202" y="3650526"/>
                  <a:ext cx="28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EA32D6-AD5F-41F1-ABE7-40F27D4693E5}"/>
                    </a:ext>
                  </a:extLst>
                </p14:cNvPr>
                <p14:cNvContentPartPr/>
                <p14:nvPr/>
              </p14:nvContentPartPr>
              <p14:xfrm>
                <a:off x="8136482" y="1042326"/>
                <a:ext cx="217800" cy="470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EA32D6-AD5F-41F1-ABE7-40F27D4693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27842" y="1033686"/>
                  <a:ext cx="2354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4CCFC5-2C86-4EB3-82F9-38171E007BD2}"/>
                    </a:ext>
                  </a:extLst>
                </p14:cNvPr>
                <p14:cNvContentPartPr/>
                <p14:nvPr/>
              </p14:nvContentPartPr>
              <p14:xfrm>
                <a:off x="8120642" y="1272726"/>
                <a:ext cx="591120" cy="52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4CCFC5-2C86-4EB3-82F9-38171E007BD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12002" y="1264086"/>
                  <a:ext cx="6087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9A544C2-625E-43E0-9E05-5218128A1A7C}"/>
                    </a:ext>
                  </a:extLst>
                </p14:cNvPr>
                <p14:cNvContentPartPr/>
                <p14:nvPr/>
              </p14:nvContentPartPr>
              <p14:xfrm>
                <a:off x="8756762" y="1149606"/>
                <a:ext cx="88200" cy="536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9A544C2-625E-43E0-9E05-5218128A1A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48122" y="1140966"/>
                  <a:ext cx="1058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597C749-F646-4342-AF4B-5659A20892D0}"/>
                    </a:ext>
                  </a:extLst>
                </p14:cNvPr>
                <p14:cNvContentPartPr/>
                <p14:nvPr/>
              </p14:nvContentPartPr>
              <p14:xfrm>
                <a:off x="8802122" y="1318446"/>
                <a:ext cx="273240" cy="196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597C749-F646-4342-AF4B-5659A20892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93122" y="1309806"/>
                  <a:ext cx="290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1CF8D21-13C9-4C3F-ACDF-53573653F519}"/>
                    </a:ext>
                  </a:extLst>
                </p14:cNvPr>
                <p14:cNvContentPartPr/>
                <p14:nvPr/>
              </p14:nvContentPartPr>
              <p14:xfrm>
                <a:off x="9130442" y="1212966"/>
                <a:ext cx="127080" cy="29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1CF8D21-13C9-4C3F-ACDF-53573653F5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21442" y="1203966"/>
                  <a:ext cx="144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CB3135F-DC46-4287-ACAD-A13C339EA2AF}"/>
                    </a:ext>
                  </a:extLst>
                </p14:cNvPr>
                <p14:cNvContentPartPr/>
                <p14:nvPr/>
              </p14:nvContentPartPr>
              <p14:xfrm>
                <a:off x="9254642" y="1254726"/>
                <a:ext cx="16200" cy="24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CB3135F-DC46-4287-ACAD-A13C339EA2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45642" y="1246086"/>
                  <a:ext cx="33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BC6DAEB-9A0A-4DE3-8E7A-FC728227D3C8}"/>
                    </a:ext>
                  </a:extLst>
                </p14:cNvPr>
                <p14:cNvContentPartPr/>
                <p14:nvPr/>
              </p14:nvContentPartPr>
              <p14:xfrm>
                <a:off x="9289922" y="1339686"/>
                <a:ext cx="122040" cy="411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BC6DAEB-9A0A-4DE3-8E7A-FC728227D3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81282" y="1330686"/>
                  <a:ext cx="1396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B00C6E1-78A1-4DDA-9F4D-5222950B71CC}"/>
                    </a:ext>
                  </a:extLst>
                </p14:cNvPr>
                <p14:cNvContentPartPr/>
                <p14:nvPr/>
              </p14:nvContentPartPr>
              <p14:xfrm>
                <a:off x="9436442" y="1153566"/>
                <a:ext cx="150120" cy="311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B00C6E1-78A1-4DDA-9F4D-5222950B71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27802" y="1144926"/>
                  <a:ext cx="16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897736-079D-4CBB-9ADA-A31C2E82458B}"/>
                    </a:ext>
                  </a:extLst>
                </p14:cNvPr>
                <p14:cNvContentPartPr/>
                <p14:nvPr/>
              </p14:nvContentPartPr>
              <p14:xfrm>
                <a:off x="9500522" y="1331766"/>
                <a:ext cx="276480" cy="156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897736-079D-4CBB-9ADA-A31C2E8245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91522" y="1322766"/>
                  <a:ext cx="294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6D5C29-BFFE-4198-9A8D-F7B74EF55EA0}"/>
                    </a:ext>
                  </a:extLst>
                </p14:cNvPr>
                <p14:cNvContentPartPr/>
                <p14:nvPr/>
              </p14:nvContentPartPr>
              <p14:xfrm>
                <a:off x="9653522" y="1206486"/>
                <a:ext cx="85320" cy="1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6D5C29-BFFE-4198-9A8D-F7B74EF55E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44882" y="1197486"/>
                  <a:ext cx="10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91B0C4-54C7-46B0-89F2-9892783532D1}"/>
                    </a:ext>
                  </a:extLst>
                </p14:cNvPr>
                <p14:cNvContentPartPr/>
                <p14:nvPr/>
              </p14:nvContentPartPr>
              <p14:xfrm>
                <a:off x="9759362" y="1090206"/>
                <a:ext cx="235440" cy="36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91B0C4-54C7-46B0-89F2-9892783532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50722" y="1081206"/>
                  <a:ext cx="253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D979C28-120D-4DFB-BA3A-C2F8A8B2E54C}"/>
                    </a:ext>
                  </a:extLst>
                </p14:cNvPr>
                <p14:cNvContentPartPr/>
                <p14:nvPr/>
              </p14:nvContentPartPr>
              <p14:xfrm>
                <a:off x="5888642" y="2215566"/>
                <a:ext cx="194400" cy="390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D979C28-120D-4DFB-BA3A-C2F8A8B2E5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80002" y="2206566"/>
                  <a:ext cx="212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7C7C2-AD73-48AA-95E0-A66AAED2F126}"/>
                    </a:ext>
                  </a:extLst>
                </p14:cNvPr>
                <p14:cNvContentPartPr/>
                <p14:nvPr/>
              </p14:nvContentPartPr>
              <p14:xfrm>
                <a:off x="6120842" y="2371806"/>
                <a:ext cx="218880" cy="196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7C7C2-AD73-48AA-95E0-A66AAED2F1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12202" y="2362806"/>
                  <a:ext cx="236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735D6A8-3960-45F7-AFCF-91AE92EF13BA}"/>
                    </a:ext>
                  </a:extLst>
                </p14:cNvPr>
                <p14:cNvContentPartPr/>
                <p14:nvPr/>
              </p14:nvContentPartPr>
              <p14:xfrm>
                <a:off x="6397322" y="2253726"/>
                <a:ext cx="150480" cy="257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735D6A8-3960-45F7-AFCF-91AE92EF13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88682" y="2245086"/>
                  <a:ext cx="168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9AD1A7C-1470-4BCC-A53A-11A0BE43361D}"/>
                    </a:ext>
                  </a:extLst>
                </p14:cNvPr>
                <p14:cNvContentPartPr/>
                <p14:nvPr/>
              </p14:nvContentPartPr>
              <p14:xfrm>
                <a:off x="6481202" y="2458206"/>
                <a:ext cx="52560" cy="137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9AD1A7C-1470-4BCC-A53A-11A0BE4336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72202" y="2449566"/>
                  <a:ext cx="7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824F86-D692-4599-9EDA-F7C370CC4E8F}"/>
                    </a:ext>
                  </a:extLst>
                </p14:cNvPr>
                <p14:cNvContentPartPr/>
                <p14:nvPr/>
              </p14:nvContentPartPr>
              <p14:xfrm>
                <a:off x="6566882" y="2371086"/>
                <a:ext cx="134640" cy="204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824F86-D692-4599-9EDA-F7C370CC4E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58242" y="2362086"/>
                  <a:ext cx="152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51F3D4-5EDE-4FEF-A76D-EC27DD4B5262}"/>
                    </a:ext>
                  </a:extLst>
                </p14:cNvPr>
                <p14:cNvContentPartPr/>
                <p14:nvPr/>
              </p14:nvContentPartPr>
              <p14:xfrm>
                <a:off x="6747242" y="2358486"/>
                <a:ext cx="330120" cy="212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51F3D4-5EDE-4FEF-A76D-EC27DD4B52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8242" y="2349846"/>
                  <a:ext cx="347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E8EE85-CA82-449F-B17E-1DBBA9E7064E}"/>
                    </a:ext>
                  </a:extLst>
                </p14:cNvPr>
                <p14:cNvContentPartPr/>
                <p14:nvPr/>
              </p14:nvContentPartPr>
              <p14:xfrm>
                <a:off x="7006442" y="2398806"/>
                <a:ext cx="223200" cy="403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E8EE85-CA82-449F-B17E-1DBBA9E706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97802" y="2389806"/>
                  <a:ext cx="2408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78BF959-FC30-443C-AC1C-D0345935433A}"/>
                    </a:ext>
                  </a:extLst>
                </p14:cNvPr>
                <p14:cNvContentPartPr/>
                <p14:nvPr/>
              </p14:nvContentPartPr>
              <p14:xfrm>
                <a:off x="6098522" y="2734686"/>
                <a:ext cx="573840" cy="235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78BF959-FC30-443C-AC1C-D034593543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89882" y="2725686"/>
                  <a:ext cx="591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15C372-5779-44F0-9D79-58FC09C564B5}"/>
                    </a:ext>
                  </a:extLst>
                </p14:cNvPr>
                <p14:cNvContentPartPr/>
                <p14:nvPr/>
              </p14:nvContentPartPr>
              <p14:xfrm>
                <a:off x="6714842" y="2553246"/>
                <a:ext cx="152640" cy="349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15C372-5779-44F0-9D79-58FC09C564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06202" y="2544606"/>
                  <a:ext cx="170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212DB0-D9E9-4768-8E2A-4422A69E772B}"/>
                    </a:ext>
                  </a:extLst>
                </p14:cNvPr>
                <p14:cNvContentPartPr/>
                <p14:nvPr/>
              </p14:nvContentPartPr>
              <p14:xfrm>
                <a:off x="6910682" y="2735046"/>
                <a:ext cx="393120" cy="475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212DB0-D9E9-4768-8E2A-4422A69E77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02042" y="2726046"/>
                  <a:ext cx="4107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061C285-79AD-442C-A7C4-754885DE1C35}"/>
                    </a:ext>
                  </a:extLst>
                </p14:cNvPr>
                <p14:cNvContentPartPr/>
                <p14:nvPr/>
              </p14:nvContentPartPr>
              <p14:xfrm>
                <a:off x="7302002" y="2728206"/>
                <a:ext cx="13320" cy="16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061C285-79AD-442C-A7C4-754885DE1C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93002" y="2719566"/>
                  <a:ext cx="30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E31D4BC-7450-4B60-8409-FD43EB44CEB2}"/>
                    </a:ext>
                  </a:extLst>
                </p14:cNvPr>
                <p14:cNvContentPartPr/>
                <p14:nvPr/>
              </p14:nvContentPartPr>
              <p14:xfrm>
                <a:off x="7352762" y="2763486"/>
                <a:ext cx="645480" cy="196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E31D4BC-7450-4B60-8409-FD43EB44CE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43762" y="2754846"/>
                  <a:ext cx="66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57D438C-93A7-40E9-80A6-6B7FAD4E41D1}"/>
                    </a:ext>
                  </a:extLst>
                </p14:cNvPr>
                <p14:cNvContentPartPr/>
                <p14:nvPr/>
              </p14:nvContentPartPr>
              <p14:xfrm>
                <a:off x="4221842" y="865926"/>
                <a:ext cx="290880" cy="502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57D438C-93A7-40E9-80A6-6B7FAD4E41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13202" y="856926"/>
                  <a:ext cx="3085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73EB570-D96D-4F1B-AAF1-9F5DCAF1336F}"/>
                    </a:ext>
                  </a:extLst>
                </p14:cNvPr>
                <p14:cNvContentPartPr/>
                <p14:nvPr/>
              </p14:nvContentPartPr>
              <p14:xfrm>
                <a:off x="4456202" y="1114326"/>
                <a:ext cx="272880" cy="280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73EB570-D96D-4F1B-AAF1-9F5DCAF133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47202" y="1105326"/>
                  <a:ext cx="290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923FAAA-614B-4802-BB84-2087FD688584}"/>
                    </a:ext>
                  </a:extLst>
                </p14:cNvPr>
                <p14:cNvContentPartPr/>
                <p14:nvPr/>
              </p14:nvContentPartPr>
              <p14:xfrm>
                <a:off x="4792442" y="1231686"/>
                <a:ext cx="344160" cy="186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923FAAA-614B-4802-BB84-2087FD6885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83442" y="1223046"/>
                  <a:ext cx="361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727749-675B-44D1-9AD3-CA1DF6D1D080}"/>
                    </a:ext>
                  </a:extLst>
                </p14:cNvPr>
                <p14:cNvContentPartPr/>
                <p14:nvPr/>
              </p14:nvContentPartPr>
              <p14:xfrm>
                <a:off x="5077922" y="1113966"/>
                <a:ext cx="103320" cy="24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727749-675B-44D1-9AD3-CA1DF6D1D0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69282" y="1105326"/>
                  <a:ext cx="12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A39B16-A947-408D-BBF5-1CC687B21782}"/>
                    </a:ext>
                  </a:extLst>
                </p14:cNvPr>
                <p14:cNvContentPartPr/>
                <p14:nvPr/>
              </p14:nvContentPartPr>
              <p14:xfrm>
                <a:off x="5219042" y="1128366"/>
                <a:ext cx="187560" cy="281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A39B16-A947-408D-BBF5-1CC687B217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10042" y="1119726"/>
                  <a:ext cx="205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B8314D-A022-44B6-AD55-6A135741A81F}"/>
                    </a:ext>
                  </a:extLst>
                </p14:cNvPr>
                <p14:cNvContentPartPr/>
                <p14:nvPr/>
              </p14:nvContentPartPr>
              <p14:xfrm>
                <a:off x="5419202" y="1188846"/>
                <a:ext cx="100800" cy="217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B8314D-A022-44B6-AD55-6A135741A8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10202" y="1180206"/>
                  <a:ext cx="118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C740B40-B1C2-4C32-B82C-628136CE6CF7}"/>
                    </a:ext>
                  </a:extLst>
                </p14:cNvPr>
                <p14:cNvContentPartPr/>
                <p14:nvPr/>
              </p14:nvContentPartPr>
              <p14:xfrm>
                <a:off x="5548082" y="1067166"/>
                <a:ext cx="161280" cy="328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C740B40-B1C2-4C32-B82C-628136CE6C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39082" y="1058166"/>
                  <a:ext cx="1789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F86C6E0-3B31-4117-8F7F-BD243FB9A0AC}"/>
                    </a:ext>
                  </a:extLst>
                </p14:cNvPr>
                <p14:cNvContentPartPr/>
                <p14:nvPr/>
              </p14:nvContentPartPr>
              <p14:xfrm>
                <a:off x="5796122" y="1014606"/>
                <a:ext cx="13320" cy="508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F86C6E0-3B31-4117-8F7F-BD243FB9A0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87122" y="1005606"/>
                  <a:ext cx="309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4CC3766-AD11-4DC3-A5B2-EA4A9D274D97}"/>
                    </a:ext>
                  </a:extLst>
                </p14:cNvPr>
                <p14:cNvContentPartPr/>
                <p14:nvPr/>
              </p14:nvContentPartPr>
              <p14:xfrm>
                <a:off x="5849042" y="993366"/>
                <a:ext cx="20880" cy="511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4CC3766-AD11-4DC3-A5B2-EA4A9D274D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40402" y="984366"/>
                  <a:ext cx="385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455E48F-0869-457E-9F9E-F8FC4F68B380}"/>
                    </a:ext>
                  </a:extLst>
                </p14:cNvPr>
                <p14:cNvContentPartPr/>
                <p14:nvPr/>
              </p14:nvContentPartPr>
              <p14:xfrm>
                <a:off x="5764082" y="1293246"/>
                <a:ext cx="203760" cy="84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455E48F-0869-457E-9F9E-F8FC4F68B38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55442" y="1284606"/>
                  <a:ext cx="221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F1EA557-D1E8-4955-930C-7E49C591B189}"/>
                    </a:ext>
                  </a:extLst>
                </p14:cNvPr>
                <p14:cNvContentPartPr/>
                <p14:nvPr/>
              </p14:nvContentPartPr>
              <p14:xfrm>
                <a:off x="1623722" y="3201246"/>
                <a:ext cx="235080" cy="372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F1EA557-D1E8-4955-930C-7E49C591B1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15082" y="3192606"/>
                  <a:ext cx="2527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BC60B6F-EF51-4C95-BED0-F4F8E869D42D}"/>
                    </a:ext>
                  </a:extLst>
                </p14:cNvPr>
                <p14:cNvContentPartPr/>
                <p14:nvPr/>
              </p14:nvContentPartPr>
              <p14:xfrm>
                <a:off x="1885802" y="3318966"/>
                <a:ext cx="216720" cy="237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BC60B6F-EF51-4C95-BED0-F4F8E869D4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77162" y="3309966"/>
                  <a:ext cx="234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C155F08-0232-4598-9318-B982E686350B}"/>
                    </a:ext>
                  </a:extLst>
                </p14:cNvPr>
                <p14:cNvContentPartPr/>
                <p14:nvPr/>
              </p14:nvContentPartPr>
              <p14:xfrm>
                <a:off x="2135282" y="3234006"/>
                <a:ext cx="153720" cy="32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C155F08-0232-4598-9318-B982E68635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26642" y="3225006"/>
                  <a:ext cx="171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6C7F017-59EF-4A34-A452-57B075A0CB55}"/>
                    </a:ext>
                  </a:extLst>
                </p14:cNvPr>
                <p14:cNvContentPartPr/>
                <p14:nvPr/>
              </p14:nvContentPartPr>
              <p14:xfrm>
                <a:off x="2226362" y="3438846"/>
                <a:ext cx="75600" cy="145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6C7F017-59EF-4A34-A452-57B075A0CB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17722" y="3430206"/>
                  <a:ext cx="93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4317872-9A96-4892-8820-EBCEAE04A81F}"/>
                    </a:ext>
                  </a:extLst>
                </p14:cNvPr>
                <p14:cNvContentPartPr/>
                <p14:nvPr/>
              </p14:nvContentPartPr>
              <p14:xfrm>
                <a:off x="2315642" y="3349206"/>
                <a:ext cx="624600" cy="493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4317872-9A96-4892-8820-EBCEAE04A8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06642" y="3340206"/>
                  <a:ext cx="6422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8993A23-342B-4BF7-BCF3-F34D70649C35}"/>
                    </a:ext>
                  </a:extLst>
                </p14:cNvPr>
                <p14:cNvContentPartPr/>
                <p14:nvPr/>
              </p14:nvContentPartPr>
              <p14:xfrm>
                <a:off x="3065522" y="3428766"/>
                <a:ext cx="162360" cy="11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8993A23-342B-4BF7-BCF3-F34D70649C3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56882" y="3420126"/>
                  <a:ext cx="18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E827C5-CFDC-466E-BAB9-1DF2D61813A4}"/>
                    </a:ext>
                  </a:extLst>
                </p14:cNvPr>
                <p14:cNvContentPartPr/>
                <p14:nvPr/>
              </p14:nvContentPartPr>
              <p14:xfrm>
                <a:off x="1765922" y="3743046"/>
                <a:ext cx="212040" cy="288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E827C5-CFDC-466E-BAB9-1DF2D61813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56922" y="3734406"/>
                  <a:ext cx="229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F156932-1D50-4781-BEEA-5A0D16ECC9B2}"/>
                    </a:ext>
                  </a:extLst>
                </p14:cNvPr>
                <p14:cNvContentPartPr/>
                <p14:nvPr/>
              </p14:nvContentPartPr>
              <p14:xfrm>
                <a:off x="1992362" y="3870846"/>
                <a:ext cx="101880" cy="160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F156932-1D50-4781-BEEA-5A0D16ECC9B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83722" y="3861846"/>
                  <a:ext cx="11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669CB17-6105-43F0-9F4E-C371D0BF52CE}"/>
                    </a:ext>
                  </a:extLst>
                </p14:cNvPr>
                <p14:cNvContentPartPr/>
                <p14:nvPr/>
              </p14:nvContentPartPr>
              <p14:xfrm>
                <a:off x="2145362" y="3868326"/>
                <a:ext cx="88200" cy="140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669CB17-6105-43F0-9F4E-C371D0BF52C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36362" y="3859326"/>
                  <a:ext cx="105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3D146D5-E0C8-4B15-B94D-79C93686AAE3}"/>
                    </a:ext>
                  </a:extLst>
                </p14:cNvPr>
                <p14:cNvContentPartPr/>
                <p14:nvPr/>
              </p14:nvContentPartPr>
              <p14:xfrm>
                <a:off x="2260202" y="3771486"/>
                <a:ext cx="256320" cy="237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3D146D5-E0C8-4B15-B94D-79C93686AA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51562" y="3762486"/>
                  <a:ext cx="273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528532B-4D4D-43C4-987E-E7E41807B2C0}"/>
                    </a:ext>
                  </a:extLst>
                </p14:cNvPr>
                <p14:cNvContentPartPr/>
                <p14:nvPr/>
              </p14:nvContentPartPr>
              <p14:xfrm>
                <a:off x="2586362" y="3840606"/>
                <a:ext cx="200160" cy="144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528532B-4D4D-43C4-987E-E7E41807B2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7722" y="3831606"/>
                  <a:ext cx="21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8D6DAFE-3250-40CA-ADF4-BDCA08E90722}"/>
                    </a:ext>
                  </a:extLst>
                </p14:cNvPr>
                <p14:cNvContentPartPr/>
                <p14:nvPr/>
              </p14:nvContentPartPr>
              <p14:xfrm>
                <a:off x="2842322" y="3788766"/>
                <a:ext cx="96120" cy="200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8D6DAFE-3250-40CA-ADF4-BDCA08E907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33322" y="3780126"/>
                  <a:ext cx="11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7835846-943E-46D6-BDD9-466DCE019B1C}"/>
                    </a:ext>
                  </a:extLst>
                </p14:cNvPr>
                <p14:cNvContentPartPr/>
                <p14:nvPr/>
              </p14:nvContentPartPr>
              <p14:xfrm>
                <a:off x="2947802" y="3833406"/>
                <a:ext cx="81720" cy="159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7835846-943E-46D6-BDD9-466DCE019B1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38802" y="3824766"/>
                  <a:ext cx="9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A3C71AC-60AA-4CA9-B806-0EE2E541BE85}"/>
                    </a:ext>
                  </a:extLst>
                </p14:cNvPr>
                <p14:cNvContentPartPr/>
                <p14:nvPr/>
              </p14:nvContentPartPr>
              <p14:xfrm>
                <a:off x="3035282" y="3817566"/>
                <a:ext cx="114120" cy="19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A3C71AC-60AA-4CA9-B806-0EE2E541BE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26642" y="3808926"/>
                  <a:ext cx="13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0B1B2A7-D526-420E-ACCF-D0C1F50D13EA}"/>
                    </a:ext>
                  </a:extLst>
                </p14:cNvPr>
                <p14:cNvContentPartPr/>
                <p14:nvPr/>
              </p14:nvContentPartPr>
              <p14:xfrm>
                <a:off x="3169562" y="3806766"/>
                <a:ext cx="283320" cy="179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0B1B2A7-D526-420E-ACCF-D0C1F50D13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60562" y="3798126"/>
                  <a:ext cx="300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1F13445-50C7-49DA-8975-B7DC18271F44}"/>
                    </a:ext>
                  </a:extLst>
                </p14:cNvPr>
                <p14:cNvContentPartPr/>
                <p14:nvPr/>
              </p14:nvContentPartPr>
              <p14:xfrm>
                <a:off x="1463522" y="1004886"/>
                <a:ext cx="2446560" cy="1770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1F13445-50C7-49DA-8975-B7DC18271F4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54522" y="995886"/>
                  <a:ext cx="2464200" cy="17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F171862-C2C7-4D38-A963-EB3CE920FC8C}"/>
                    </a:ext>
                  </a:extLst>
                </p14:cNvPr>
                <p14:cNvContentPartPr/>
                <p14:nvPr/>
              </p14:nvContentPartPr>
              <p14:xfrm>
                <a:off x="3955442" y="364086"/>
                <a:ext cx="2225160" cy="1679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F171862-C2C7-4D38-A963-EB3CE920FC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46802" y="355086"/>
                  <a:ext cx="2242800" cy="16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0C2EFFE-DC51-4D5C-978C-CC3BC209EAFC}"/>
                    </a:ext>
                  </a:extLst>
                </p14:cNvPr>
                <p14:cNvContentPartPr/>
                <p14:nvPr/>
              </p14:nvContentPartPr>
              <p14:xfrm>
                <a:off x="4221482" y="1471446"/>
                <a:ext cx="426240" cy="234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0C2EFFE-DC51-4D5C-978C-CC3BC209EA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12482" y="1462446"/>
                  <a:ext cx="443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3EAAAB3-A04A-49AF-BD13-C0749B1D5BC1}"/>
                    </a:ext>
                  </a:extLst>
                </p14:cNvPr>
                <p14:cNvContentPartPr/>
                <p14:nvPr/>
              </p14:nvContentPartPr>
              <p14:xfrm>
                <a:off x="4806842" y="1484766"/>
                <a:ext cx="178920" cy="244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3EAAAB3-A04A-49AF-BD13-C0749B1D5B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98202" y="1475766"/>
                  <a:ext cx="196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30B006-5BDA-47AA-8728-6ADA894786A7}"/>
                    </a:ext>
                  </a:extLst>
                </p14:cNvPr>
                <p14:cNvContentPartPr/>
                <p14:nvPr/>
              </p14:nvContentPartPr>
              <p14:xfrm>
                <a:off x="5038682" y="1593486"/>
                <a:ext cx="159840" cy="140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30B006-5BDA-47AA-8728-6ADA894786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30042" y="1584486"/>
                  <a:ext cx="177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1F7C3B6-618E-4EC1-88D3-30271355DB2E}"/>
                    </a:ext>
                  </a:extLst>
                </p14:cNvPr>
                <p14:cNvContentPartPr/>
                <p14:nvPr/>
              </p14:nvContentPartPr>
              <p14:xfrm>
                <a:off x="5232002" y="1480446"/>
                <a:ext cx="124920" cy="240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1F7C3B6-618E-4EC1-88D3-30271355DB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23002" y="1471806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B0F653-238C-4B72-B834-92E54CE467AF}"/>
                    </a:ext>
                  </a:extLst>
                </p14:cNvPr>
                <p14:cNvContentPartPr/>
                <p14:nvPr/>
              </p14:nvContentPartPr>
              <p14:xfrm>
                <a:off x="5302202" y="1661166"/>
                <a:ext cx="101520" cy="112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B0F653-238C-4B72-B834-92E54CE467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3202" y="1652526"/>
                  <a:ext cx="119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45AE399-AFD0-4890-A93B-C20CB294E769}"/>
                    </a:ext>
                  </a:extLst>
                </p14:cNvPr>
                <p14:cNvContentPartPr/>
                <p14:nvPr/>
              </p14:nvContentPartPr>
              <p14:xfrm>
                <a:off x="5408042" y="1601766"/>
                <a:ext cx="118440" cy="146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45AE399-AFD0-4890-A93B-C20CB294E7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99042" y="1592766"/>
                  <a:ext cx="13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6078180-F952-4964-9446-1244BD69CB01}"/>
                    </a:ext>
                  </a:extLst>
                </p14:cNvPr>
                <p14:cNvContentPartPr/>
                <p14:nvPr/>
              </p14:nvContentPartPr>
              <p14:xfrm>
                <a:off x="5535482" y="1589886"/>
                <a:ext cx="228960" cy="150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6078180-F952-4964-9446-1244BD69CB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26842" y="1580886"/>
                  <a:ext cx="24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FE74C0F-27C7-40CB-8D30-8D5D0024A701}"/>
                    </a:ext>
                  </a:extLst>
                </p14:cNvPr>
                <p14:cNvContentPartPr/>
                <p14:nvPr/>
              </p14:nvContentPartPr>
              <p14:xfrm>
                <a:off x="5616842" y="1622286"/>
                <a:ext cx="233640" cy="267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FE74C0F-27C7-40CB-8D30-8D5D0024A70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08202" y="1613646"/>
                  <a:ext cx="251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A68AA2D-DDBB-4CF6-8B45-6061E6A50B22}"/>
                    </a:ext>
                  </a:extLst>
                </p14:cNvPr>
                <p14:cNvContentPartPr/>
                <p14:nvPr/>
              </p14:nvContentPartPr>
              <p14:xfrm>
                <a:off x="5817362" y="1589886"/>
                <a:ext cx="139320" cy="144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A68AA2D-DDBB-4CF6-8B45-6061E6A50B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08362" y="1580886"/>
                  <a:ext cx="156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272B73C-37E1-4FA0-80E7-773EF3021254}"/>
                    </a:ext>
                  </a:extLst>
                </p14:cNvPr>
                <p14:cNvContentPartPr/>
                <p14:nvPr/>
              </p14:nvContentPartPr>
              <p14:xfrm>
                <a:off x="5435042" y="1767366"/>
                <a:ext cx="2763000" cy="1572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272B73C-37E1-4FA0-80E7-773EF302125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26402" y="1758726"/>
                  <a:ext cx="2780640" cy="15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FF6EB73-0602-4733-9EBC-CFB1478116F7}"/>
                    </a:ext>
                  </a:extLst>
                </p14:cNvPr>
                <p14:cNvContentPartPr/>
                <p14:nvPr/>
              </p14:nvContentPartPr>
              <p14:xfrm>
                <a:off x="7708802" y="336006"/>
                <a:ext cx="2539440" cy="19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FF6EB73-0602-4733-9EBC-CFB1478116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00162" y="327006"/>
                  <a:ext cx="2557080" cy="19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8F3404F-452B-4EA8-B29E-C1AD0130AD05}"/>
                    </a:ext>
                  </a:extLst>
                </p14:cNvPr>
                <p14:cNvContentPartPr/>
                <p14:nvPr/>
              </p14:nvContentPartPr>
              <p14:xfrm>
                <a:off x="6672362" y="4059126"/>
                <a:ext cx="1865160" cy="1661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8F3404F-452B-4EA8-B29E-C1AD0130AD0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63362" y="4050126"/>
                  <a:ext cx="1882800" cy="16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48F6AC3-02FF-413F-910C-7BB3FCB31DAB}"/>
                    </a:ext>
                  </a:extLst>
                </p14:cNvPr>
                <p14:cNvContentPartPr/>
                <p14:nvPr/>
              </p14:nvContentPartPr>
              <p14:xfrm>
                <a:off x="4784882" y="3271086"/>
                <a:ext cx="2908080" cy="90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48F6AC3-02FF-413F-910C-7BB3FCB31D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75882" y="3262446"/>
                  <a:ext cx="292572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18249C2-01CD-4679-8BE1-980779F1975B}"/>
                    </a:ext>
                  </a:extLst>
                </p14:cNvPr>
                <p14:cNvContentPartPr/>
                <p14:nvPr/>
              </p14:nvContentPartPr>
              <p14:xfrm>
                <a:off x="2829362" y="4295646"/>
                <a:ext cx="2436480" cy="1461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18249C2-01CD-4679-8BE1-980779F1975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20722" y="4287006"/>
                  <a:ext cx="245412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F87A71A-35B3-446F-B91C-7A4C43FE6382}"/>
                    </a:ext>
                  </a:extLst>
                </p14:cNvPr>
                <p14:cNvContentPartPr/>
                <p14:nvPr/>
              </p14:nvContentPartPr>
              <p14:xfrm>
                <a:off x="1056002" y="2787606"/>
                <a:ext cx="2646360" cy="1568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F87A71A-35B3-446F-B91C-7A4C43FE63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7002" y="2778966"/>
                  <a:ext cx="2664000" cy="158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64812E97-E6FD-497C-8472-412386B709B2}"/>
              </a:ext>
            </a:extLst>
          </p:cNvPr>
          <p:cNvGrpSpPr/>
          <p:nvPr/>
        </p:nvGrpSpPr>
        <p:grpSpPr>
          <a:xfrm>
            <a:off x="8109603" y="2182784"/>
            <a:ext cx="3564360" cy="3047400"/>
            <a:chOff x="8109603" y="2182784"/>
            <a:chExt cx="3564360" cy="30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0237C29-3536-42FC-A752-FDE3C0AEB967}"/>
                    </a:ext>
                  </a:extLst>
                </p14:cNvPr>
                <p14:cNvContentPartPr/>
                <p14:nvPr/>
              </p14:nvContentPartPr>
              <p14:xfrm>
                <a:off x="8512803" y="2510384"/>
                <a:ext cx="245160" cy="390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0237C29-3536-42FC-A752-FDE3C0AEB9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3803" y="2501744"/>
                  <a:ext cx="2628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EDCD98-0E30-4FD8-8622-073355FF0ACE}"/>
                    </a:ext>
                  </a:extLst>
                </p14:cNvPr>
                <p14:cNvContentPartPr/>
                <p14:nvPr/>
              </p14:nvContentPartPr>
              <p14:xfrm>
                <a:off x="8755083" y="2705864"/>
                <a:ext cx="189000" cy="134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EDCD98-0E30-4FD8-8622-073355FF0A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46443" y="2697224"/>
                  <a:ext cx="206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388BF6-51E1-4887-9409-008B5131DB05}"/>
                    </a:ext>
                  </a:extLst>
                </p14:cNvPr>
                <p14:cNvContentPartPr/>
                <p14:nvPr/>
              </p14:nvContentPartPr>
              <p14:xfrm>
                <a:off x="8918163" y="2595704"/>
                <a:ext cx="77040" cy="267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388BF6-51E1-4887-9409-008B5131DB0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09523" y="2586704"/>
                  <a:ext cx="94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9C6C16-5E86-4D61-9CF3-C36CFFB4800E}"/>
                    </a:ext>
                  </a:extLst>
                </p14:cNvPr>
                <p14:cNvContentPartPr/>
                <p14:nvPr/>
              </p14:nvContentPartPr>
              <p14:xfrm>
                <a:off x="9052443" y="2730344"/>
                <a:ext cx="210240" cy="155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9C6C16-5E86-4D61-9CF3-C36CFFB480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43443" y="2721344"/>
                  <a:ext cx="22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F2DF17B-014C-40D3-99EB-BF691B8E3311}"/>
                    </a:ext>
                  </a:extLst>
                </p14:cNvPr>
                <p14:cNvContentPartPr/>
                <p14:nvPr/>
              </p14:nvContentPartPr>
              <p14:xfrm>
                <a:off x="9255483" y="2652224"/>
                <a:ext cx="5040" cy="1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F2DF17B-014C-40D3-99EB-BF691B8E33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46843" y="2643584"/>
                  <a:ext cx="2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74AC3CA-7F09-4078-B2C1-4BCE1A3F1560}"/>
                    </a:ext>
                  </a:extLst>
                </p14:cNvPr>
                <p14:cNvContentPartPr/>
                <p14:nvPr/>
              </p14:nvContentPartPr>
              <p14:xfrm>
                <a:off x="9354483" y="2567264"/>
                <a:ext cx="24120" cy="296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74AC3CA-7F09-4078-B2C1-4BCE1A3F15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45843" y="2558264"/>
                  <a:ext cx="41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90E51E4-0055-40EA-9F3F-35AA497D7C94}"/>
                    </a:ext>
                  </a:extLst>
                </p14:cNvPr>
                <p14:cNvContentPartPr/>
                <p14:nvPr/>
              </p14:nvContentPartPr>
              <p14:xfrm>
                <a:off x="9400923" y="2567264"/>
                <a:ext cx="22320" cy="289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90E51E4-0055-40EA-9F3F-35AA497D7C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91923" y="2558264"/>
                  <a:ext cx="399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B1E2F2E-9676-4346-A234-5218AD9C10EE}"/>
                    </a:ext>
                  </a:extLst>
                </p14:cNvPr>
                <p14:cNvContentPartPr/>
                <p14:nvPr/>
              </p14:nvContentPartPr>
              <p14:xfrm>
                <a:off x="9284643" y="2733224"/>
                <a:ext cx="158760" cy="9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B1E2F2E-9676-4346-A234-5218AD9C10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75643" y="2724224"/>
                  <a:ext cx="17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4A8842-CF45-40D7-987B-645F5C9054B6}"/>
                    </a:ext>
                  </a:extLst>
                </p14:cNvPr>
                <p14:cNvContentPartPr/>
                <p14:nvPr/>
              </p14:nvContentPartPr>
              <p14:xfrm>
                <a:off x="9492363" y="2705504"/>
                <a:ext cx="369720" cy="456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4A8842-CF45-40D7-987B-645F5C9054B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83363" y="2696864"/>
                  <a:ext cx="3873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07C92D9-4C25-4053-972C-E60B3C548CD4}"/>
                    </a:ext>
                  </a:extLst>
                </p14:cNvPr>
                <p14:cNvContentPartPr/>
                <p14:nvPr/>
              </p14:nvContentPartPr>
              <p14:xfrm>
                <a:off x="9866043" y="2615144"/>
                <a:ext cx="240480" cy="230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07C92D9-4C25-4053-972C-E60B3C548C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57403" y="2606144"/>
                  <a:ext cx="258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C14727E-AC09-49FB-A919-8011C58F475A}"/>
                    </a:ext>
                  </a:extLst>
                </p14:cNvPr>
                <p14:cNvContentPartPr/>
                <p14:nvPr/>
              </p14:nvContentPartPr>
              <p14:xfrm>
                <a:off x="10129923" y="2717384"/>
                <a:ext cx="181440" cy="110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C14727E-AC09-49FB-A919-8011C58F47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120923" y="2708744"/>
                  <a:ext cx="19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7E6EAF9-4E80-4FDF-B39D-37A114BAB3A0}"/>
                    </a:ext>
                  </a:extLst>
                </p14:cNvPr>
                <p14:cNvContentPartPr/>
                <p14:nvPr/>
              </p14:nvContentPartPr>
              <p14:xfrm>
                <a:off x="10330083" y="2665184"/>
                <a:ext cx="360" cy="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7E6EAF9-4E80-4FDF-B39D-37A114BAB3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21443" y="26565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0BEBFE-F132-4D7E-8887-07840E96B532}"/>
                    </a:ext>
                  </a:extLst>
                </p14:cNvPr>
                <p14:cNvContentPartPr/>
                <p14:nvPr/>
              </p14:nvContentPartPr>
              <p14:xfrm>
                <a:off x="10368243" y="2724944"/>
                <a:ext cx="161640" cy="10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0BEBFE-F132-4D7E-8887-07840E96B53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59603" y="2715944"/>
                  <a:ext cx="179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C216D5-5963-4705-839C-7DA460795FB5}"/>
                    </a:ext>
                  </a:extLst>
                </p14:cNvPr>
                <p14:cNvContentPartPr/>
                <p14:nvPr/>
              </p14:nvContentPartPr>
              <p14:xfrm>
                <a:off x="10536363" y="2646464"/>
                <a:ext cx="214200" cy="170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C216D5-5963-4705-839C-7DA460795FB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27363" y="2637464"/>
                  <a:ext cx="23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9B82B40-0F52-44E9-8CB3-212ACB6CF5E2}"/>
                    </a:ext>
                  </a:extLst>
                </p14:cNvPr>
                <p14:cNvContentPartPr/>
                <p14:nvPr/>
              </p14:nvContentPartPr>
              <p14:xfrm>
                <a:off x="10776123" y="2660504"/>
                <a:ext cx="1440" cy="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9B82B40-0F52-44E9-8CB3-212ACB6CF5E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67483" y="2651864"/>
                  <a:ext cx="1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299D0A7-1345-49D4-B1D5-FF68D5460CCA}"/>
                    </a:ext>
                  </a:extLst>
                </p14:cNvPr>
                <p14:cNvContentPartPr/>
                <p14:nvPr/>
              </p14:nvContentPartPr>
              <p14:xfrm>
                <a:off x="10750203" y="2718464"/>
                <a:ext cx="126720" cy="301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299D0A7-1345-49D4-B1D5-FF68D5460CC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41203" y="2709464"/>
                  <a:ext cx="144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F69C9B0-9086-4791-A8A6-A77C85D06861}"/>
                    </a:ext>
                  </a:extLst>
                </p14:cNvPr>
                <p14:cNvContentPartPr/>
                <p14:nvPr/>
              </p14:nvContentPartPr>
              <p14:xfrm>
                <a:off x="10902123" y="2584184"/>
                <a:ext cx="130320" cy="204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F69C9B0-9086-4791-A8A6-A77C85D068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893123" y="2575544"/>
                  <a:ext cx="147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24E1FD4-8A56-4803-B2BC-B1FFE52D0B54}"/>
                    </a:ext>
                  </a:extLst>
                </p14:cNvPr>
                <p14:cNvContentPartPr/>
                <p14:nvPr/>
              </p14:nvContentPartPr>
              <p14:xfrm>
                <a:off x="10955043" y="2681024"/>
                <a:ext cx="158400" cy="135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24E1FD4-8A56-4803-B2BC-B1FFE52D0B5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46403" y="2672384"/>
                  <a:ext cx="176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55BD65B-194E-4D21-A82B-AF598A6B595B}"/>
                    </a:ext>
                  </a:extLst>
                </p14:cNvPr>
                <p14:cNvContentPartPr/>
                <p14:nvPr/>
              </p14:nvContentPartPr>
              <p14:xfrm>
                <a:off x="11141883" y="2454944"/>
                <a:ext cx="58320" cy="44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55BD65B-194E-4D21-A82B-AF598A6B595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132883" y="2446304"/>
                  <a:ext cx="75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C4F8A33-D1D4-4B15-AEAE-0ECD4F6A4AED}"/>
                    </a:ext>
                  </a:extLst>
                </p14:cNvPr>
                <p14:cNvContentPartPr/>
                <p14:nvPr/>
              </p14:nvContentPartPr>
              <p14:xfrm>
                <a:off x="11145483" y="2683544"/>
                <a:ext cx="161640" cy="32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C4F8A33-D1D4-4B15-AEAE-0ECD4F6A4AE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136483" y="2674904"/>
                  <a:ext cx="179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4EFDEE4-1D6F-4100-BAF9-B92EEFF83FC0}"/>
                    </a:ext>
                  </a:extLst>
                </p14:cNvPr>
                <p14:cNvContentPartPr/>
                <p14:nvPr/>
              </p14:nvContentPartPr>
              <p14:xfrm>
                <a:off x="8900523" y="2978024"/>
                <a:ext cx="244800" cy="235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4EFDEE4-1D6F-4100-BAF9-B92EEFF83FC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91523" y="2969384"/>
                  <a:ext cx="262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0A832CB-D727-434C-BE2B-107D3F104541}"/>
                    </a:ext>
                  </a:extLst>
                </p14:cNvPr>
                <p14:cNvContentPartPr/>
                <p14:nvPr/>
              </p14:nvContentPartPr>
              <p14:xfrm>
                <a:off x="9205803" y="3066584"/>
                <a:ext cx="341280" cy="131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0A832CB-D727-434C-BE2B-107D3F10454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97163" y="3057944"/>
                  <a:ext cx="358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330CF23-4DB8-4786-A815-4056ADE51F11}"/>
                    </a:ext>
                  </a:extLst>
                </p14:cNvPr>
                <p14:cNvContentPartPr/>
                <p14:nvPr/>
              </p14:nvContentPartPr>
              <p14:xfrm>
                <a:off x="9540243" y="2981984"/>
                <a:ext cx="6840" cy="20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330CF23-4DB8-4786-A815-4056ADE51F1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31603" y="2972984"/>
                  <a:ext cx="2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19D157-3014-4A19-B173-7C2B52DF1820}"/>
                    </a:ext>
                  </a:extLst>
                </p14:cNvPr>
                <p14:cNvContentPartPr/>
                <p14:nvPr/>
              </p14:nvContentPartPr>
              <p14:xfrm>
                <a:off x="9664803" y="2987744"/>
                <a:ext cx="20880" cy="190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19D157-3014-4A19-B173-7C2B52DF182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56163" y="2979104"/>
                  <a:ext cx="3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DAF258A-9C71-4834-92EB-344298111E94}"/>
                    </a:ext>
                  </a:extLst>
                </p14:cNvPr>
                <p14:cNvContentPartPr/>
                <p14:nvPr/>
              </p14:nvContentPartPr>
              <p14:xfrm>
                <a:off x="9741483" y="2959304"/>
                <a:ext cx="13680" cy="234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DAF258A-9C71-4834-92EB-344298111E9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32483" y="2950664"/>
                  <a:ext cx="31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9C366AF-F3BF-4E9E-A69F-DC31D53EC4AB}"/>
                    </a:ext>
                  </a:extLst>
                </p14:cNvPr>
                <p14:cNvContentPartPr/>
                <p14:nvPr/>
              </p14:nvContentPartPr>
              <p14:xfrm>
                <a:off x="9626643" y="2957504"/>
                <a:ext cx="510120" cy="248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9C366AF-F3BF-4E9E-A69F-DC31D53EC4A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17643" y="2948864"/>
                  <a:ext cx="527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4918A5-E3A6-4964-A3CB-2D1CED380930}"/>
                    </a:ext>
                  </a:extLst>
                </p14:cNvPr>
                <p14:cNvContentPartPr/>
                <p14:nvPr/>
              </p14:nvContentPartPr>
              <p14:xfrm>
                <a:off x="10163403" y="3035624"/>
                <a:ext cx="194040" cy="1396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4918A5-E3A6-4964-A3CB-2D1CED38093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54763" y="3026984"/>
                  <a:ext cx="211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9CD3C7-AC5B-46CC-99B7-D93A3FD871C9}"/>
                    </a:ext>
                  </a:extLst>
                </p14:cNvPr>
                <p14:cNvContentPartPr/>
                <p14:nvPr/>
              </p14:nvContentPartPr>
              <p14:xfrm>
                <a:off x="8109603" y="2182784"/>
                <a:ext cx="3564360" cy="1447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9CD3C7-AC5B-46CC-99B7-D93A3FD871C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00963" y="2173784"/>
                  <a:ext cx="358200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3EA8205-CA0F-4A03-AA31-F740A0FFE0AF}"/>
                    </a:ext>
                  </a:extLst>
                </p14:cNvPr>
                <p14:cNvContentPartPr/>
                <p14:nvPr/>
              </p14:nvContentPartPr>
              <p14:xfrm>
                <a:off x="8750403" y="3926984"/>
                <a:ext cx="131400" cy="260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3EA8205-CA0F-4A03-AA31-F740A0FFE0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741763" y="3918344"/>
                  <a:ext cx="14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B653AAC-A8F7-42DD-9032-3B2951CBEDB7}"/>
                    </a:ext>
                  </a:extLst>
                </p14:cNvPr>
                <p14:cNvContentPartPr/>
                <p14:nvPr/>
              </p14:nvContentPartPr>
              <p14:xfrm>
                <a:off x="8870283" y="3879824"/>
                <a:ext cx="81720" cy="287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B653AAC-A8F7-42DD-9032-3B2951CBEDB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61643" y="3871184"/>
                  <a:ext cx="99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83507AE-D197-4A31-A257-9FF305545DA8}"/>
                    </a:ext>
                  </a:extLst>
                </p14:cNvPr>
                <p14:cNvContentPartPr/>
                <p14:nvPr/>
              </p14:nvContentPartPr>
              <p14:xfrm>
                <a:off x="8780643" y="4085744"/>
                <a:ext cx="142560" cy="19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83507AE-D197-4A31-A257-9FF305545D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771643" y="4077104"/>
                  <a:ext cx="16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6F7BBC4-C91A-4A3B-A58A-386CFE3A8E3F}"/>
                    </a:ext>
                  </a:extLst>
                </p14:cNvPr>
                <p14:cNvContentPartPr/>
                <p14:nvPr/>
              </p14:nvContentPartPr>
              <p14:xfrm>
                <a:off x="8981883" y="3999344"/>
                <a:ext cx="74160" cy="142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6F7BBC4-C91A-4A3B-A58A-386CFE3A8E3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73243" y="3990344"/>
                  <a:ext cx="91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02899E1-C734-4BC1-B5B0-D567CFEF7FE2}"/>
                    </a:ext>
                  </a:extLst>
                </p14:cNvPr>
                <p14:cNvContentPartPr/>
                <p14:nvPr/>
              </p14:nvContentPartPr>
              <p14:xfrm>
                <a:off x="9083043" y="3925184"/>
                <a:ext cx="315360" cy="233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02899E1-C734-4BC1-B5B0-D567CFEF7FE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74403" y="3916544"/>
                  <a:ext cx="333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CF29582-4E4D-4C04-894D-FB24865B77E3}"/>
                    </a:ext>
                  </a:extLst>
                </p14:cNvPr>
                <p14:cNvContentPartPr/>
                <p14:nvPr/>
              </p14:nvContentPartPr>
              <p14:xfrm>
                <a:off x="9383643" y="3956504"/>
                <a:ext cx="5040" cy="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CF29582-4E4D-4C04-894D-FB24865B77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75003" y="3947864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79F8037-A362-4603-857F-F6583DC7D479}"/>
                    </a:ext>
                  </a:extLst>
                </p14:cNvPr>
                <p14:cNvContentPartPr/>
                <p14:nvPr/>
              </p14:nvContentPartPr>
              <p14:xfrm>
                <a:off x="9500283" y="3888824"/>
                <a:ext cx="15120" cy="260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79F8037-A362-4603-857F-F6583DC7D47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91283" y="3879824"/>
                  <a:ext cx="32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2354431-A2CD-4A39-BD1A-0080CAAD74D8}"/>
                    </a:ext>
                  </a:extLst>
                </p14:cNvPr>
                <p14:cNvContentPartPr/>
                <p14:nvPr/>
              </p14:nvContentPartPr>
              <p14:xfrm>
                <a:off x="9461043" y="4023824"/>
                <a:ext cx="228960" cy="150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2354431-A2CD-4A39-BD1A-0080CAAD74D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52403" y="4015184"/>
                  <a:ext cx="246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B47C9A1-4EAA-489D-9A71-DDDCD8B8FE0F}"/>
                    </a:ext>
                  </a:extLst>
                </p14:cNvPr>
                <p14:cNvContentPartPr/>
                <p14:nvPr/>
              </p14:nvContentPartPr>
              <p14:xfrm>
                <a:off x="9750123" y="4036424"/>
                <a:ext cx="180360" cy="1267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B47C9A1-4EAA-489D-9A71-DDDCD8B8FE0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41483" y="4027424"/>
                  <a:ext cx="19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BB47498-CCDA-4365-AB48-8F64DFB7D221}"/>
                    </a:ext>
                  </a:extLst>
                </p14:cNvPr>
                <p14:cNvContentPartPr/>
                <p14:nvPr/>
              </p14:nvContentPartPr>
              <p14:xfrm>
                <a:off x="9990963" y="4019504"/>
                <a:ext cx="182160" cy="145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BB47498-CCDA-4365-AB48-8F64DFB7D22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982323" y="4010504"/>
                  <a:ext cx="199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68BCA6E-E255-4BC9-B250-E817EF01BD3A}"/>
                    </a:ext>
                  </a:extLst>
                </p14:cNvPr>
                <p14:cNvContentPartPr/>
                <p14:nvPr/>
              </p14:nvContentPartPr>
              <p14:xfrm>
                <a:off x="10244763" y="3955424"/>
                <a:ext cx="280440" cy="209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68BCA6E-E255-4BC9-B250-E817EF01BD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36123" y="3946784"/>
                  <a:ext cx="298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9B38120-0800-48C1-973F-51E3F632F2E7}"/>
                    </a:ext>
                  </a:extLst>
                </p14:cNvPr>
                <p14:cNvContentPartPr/>
                <p14:nvPr/>
              </p14:nvContentPartPr>
              <p14:xfrm>
                <a:off x="9127683" y="4293464"/>
                <a:ext cx="318600" cy="2815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9B38120-0800-48C1-973F-51E3F632F2E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18683" y="4284464"/>
                  <a:ext cx="336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BA33C26-32D4-4EAD-97F9-3E26C853F5EE}"/>
                    </a:ext>
                  </a:extLst>
                </p14:cNvPr>
                <p14:cNvContentPartPr/>
                <p14:nvPr/>
              </p14:nvContentPartPr>
              <p14:xfrm>
                <a:off x="9430443" y="4429904"/>
                <a:ext cx="107280" cy="167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BA33C26-32D4-4EAD-97F9-3E26C853F5E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21443" y="4420904"/>
                  <a:ext cx="124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2C54932-7D65-4C51-9786-7BA4440B2418}"/>
                    </a:ext>
                  </a:extLst>
                </p14:cNvPr>
                <p14:cNvContentPartPr/>
                <p14:nvPr/>
              </p14:nvContentPartPr>
              <p14:xfrm>
                <a:off x="9605403" y="4379144"/>
                <a:ext cx="10440" cy="177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2C54932-7D65-4C51-9786-7BA4440B241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96403" y="4370144"/>
                  <a:ext cx="28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B9977EE-7064-4294-871A-CC149B89BD93}"/>
                    </a:ext>
                  </a:extLst>
                </p14:cNvPr>
                <p14:cNvContentPartPr/>
                <p14:nvPr/>
              </p14:nvContentPartPr>
              <p14:xfrm>
                <a:off x="9589923" y="4472744"/>
                <a:ext cx="127080" cy="88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B9977EE-7064-4294-871A-CC149B89BD9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80923" y="4463744"/>
                  <a:ext cx="14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2EDDC4-ABC3-4D10-B872-77AF12966966}"/>
                    </a:ext>
                  </a:extLst>
                </p14:cNvPr>
                <p14:cNvContentPartPr/>
                <p14:nvPr/>
              </p14:nvContentPartPr>
              <p14:xfrm>
                <a:off x="9722403" y="4416944"/>
                <a:ext cx="13320" cy="5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2EDDC4-ABC3-4D10-B872-77AF1296696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13403" y="4407944"/>
                  <a:ext cx="30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D1A680C-6145-437F-9174-32557827C5A7}"/>
                    </a:ext>
                  </a:extLst>
                </p14:cNvPr>
                <p14:cNvContentPartPr/>
                <p14:nvPr/>
              </p14:nvContentPartPr>
              <p14:xfrm>
                <a:off x="9784683" y="4461224"/>
                <a:ext cx="246600" cy="1123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D1A680C-6145-437F-9174-32557827C5A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76043" y="4452224"/>
                  <a:ext cx="26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7694E8F-413C-49EF-A106-AEDA221FB4BE}"/>
                    </a:ext>
                  </a:extLst>
                </p14:cNvPr>
                <p14:cNvContentPartPr/>
                <p14:nvPr/>
              </p14:nvContentPartPr>
              <p14:xfrm>
                <a:off x="10074483" y="4465184"/>
                <a:ext cx="267480" cy="109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7694E8F-413C-49EF-A106-AEDA221FB4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65483" y="4456544"/>
                  <a:ext cx="285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BD420F-059A-4C8F-B373-76D219514A91}"/>
                    </a:ext>
                  </a:extLst>
                </p14:cNvPr>
                <p14:cNvContentPartPr/>
                <p14:nvPr/>
              </p14:nvContentPartPr>
              <p14:xfrm>
                <a:off x="10404603" y="4422344"/>
                <a:ext cx="326880" cy="159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BD420F-059A-4C8F-B373-76D219514A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395963" y="4413704"/>
                  <a:ext cx="344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6F9BDE-6923-4AD6-B498-8091E89BBA0E}"/>
                    </a:ext>
                  </a:extLst>
                </p14:cNvPr>
                <p14:cNvContentPartPr/>
                <p14:nvPr/>
              </p14:nvContentPartPr>
              <p14:xfrm>
                <a:off x="8261163" y="3494264"/>
                <a:ext cx="2788200" cy="1735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6F9BDE-6923-4AD6-B498-8091E89BBA0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252523" y="3485624"/>
                  <a:ext cx="2805840" cy="175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903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C1121F8C19E0409E5791410BF83A8B" ma:contentTypeVersion="" ma:contentTypeDescription="Ein neues Dokument erstellen." ma:contentTypeScope="" ma:versionID="e149c3175c0f6435a47e37ba8e5a9cbc">
  <xsd:schema xmlns:xsd="http://www.w3.org/2001/XMLSchema" xmlns:xs="http://www.w3.org/2001/XMLSchema" xmlns:p="http://schemas.microsoft.com/office/2006/metadata/properties" xmlns:ns2="55696b60-0389-45c2-bb8c-032517eb46a2" targetNamespace="http://schemas.microsoft.com/office/2006/metadata/properties" ma:root="true" ma:fieldsID="a5e0e41368e1e50ce28182d87e99e1e9" ns2:_="">
    <xsd:import namespace="55696b60-0389-45c2-bb8c-032517eb46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96b60-0389-45c2-bb8c-032517eb4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67692-5FD7-49DA-BF60-F6E643514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96b60-0389-45c2-bb8c-032517eb4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63680-CA6C-4F96-9D62-5CF0C905D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6E5C8-B5F7-467E-890A-2134C4C971FA}">
  <ds:schemaRefs>
    <ds:schemaRef ds:uri="55696b60-0389-45c2-bb8c-032517eb46a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Breitbild</PresentationFormat>
  <Paragraphs>39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AO - Drehbearbeitung planen</vt:lpstr>
      <vt:lpstr>PowerPoint-Präsentation</vt:lpstr>
      <vt:lpstr>Drehbearbeitung planen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- Drehbearbeitung planen</dc:title>
  <dc:creator>Michael Schrade</dc:creator>
  <cp:lastModifiedBy>Michael Schrade</cp:lastModifiedBy>
  <cp:revision>5</cp:revision>
  <dcterms:created xsi:type="dcterms:W3CDTF">2020-04-29T09:53:10Z</dcterms:created>
  <dcterms:modified xsi:type="dcterms:W3CDTF">2020-06-18T09:49:03Z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0x01010014C1121F8C19E0409E5791410BF83A8B</vt:lpwstr>
  </property>
</Properties>
</file>