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691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240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031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325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24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816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097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11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4196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629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726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BB87-61FA-4463-B739-21DE6582FAC8}" type="datetimeFigureOut">
              <a:rPr lang="de-DE" smtClean="0"/>
              <a:pPr/>
              <a:t>16.07.2019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102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/>
          <a:srcRect b="3877"/>
          <a:stretch>
            <a:fillRect/>
          </a:stretch>
        </p:blipFill>
        <p:spPr>
          <a:xfrm>
            <a:off x="112860" y="0"/>
            <a:ext cx="8918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54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Folie 1</vt:lpstr>
    </vt:vector>
  </TitlesOfParts>
  <Company>Berufliche-Schulen-Bretten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Summer</dc:creator>
  <cp:lastModifiedBy>Frank Summer</cp:lastModifiedBy>
  <cp:revision>6</cp:revision>
  <dcterms:created xsi:type="dcterms:W3CDTF">2019-07-15T10:30:33Z</dcterms:created>
  <dcterms:modified xsi:type="dcterms:W3CDTF">2019-07-16T00:26:40Z</dcterms:modified>
</cp:coreProperties>
</file>